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3" r:id="rId2"/>
    <p:sldId id="296" r:id="rId3"/>
    <p:sldId id="305" r:id="rId4"/>
    <p:sldId id="297" r:id="rId5"/>
    <p:sldId id="295" r:id="rId6"/>
    <p:sldId id="306" r:id="rId7"/>
    <p:sldId id="282" r:id="rId8"/>
    <p:sldId id="299" r:id="rId9"/>
    <p:sldId id="298" r:id="rId10"/>
    <p:sldId id="301" r:id="rId11"/>
    <p:sldId id="309" r:id="rId12"/>
    <p:sldId id="315" r:id="rId13"/>
    <p:sldId id="316" r:id="rId14"/>
    <p:sldId id="310" r:id="rId15"/>
    <p:sldId id="317" r:id="rId16"/>
    <p:sldId id="290" r:id="rId17"/>
    <p:sldId id="303" r:id="rId18"/>
    <p:sldId id="302" r:id="rId19"/>
    <p:sldId id="304" r:id="rId20"/>
    <p:sldId id="307" r:id="rId21"/>
    <p:sldId id="312" r:id="rId22"/>
    <p:sldId id="313" r:id="rId23"/>
    <p:sldId id="308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3A92E8-C41B-4460-A3F6-78CB2F3593A7}">
          <p14:sldIdLst>
            <p14:sldId id="273"/>
            <p14:sldId id="296"/>
            <p14:sldId id="305"/>
            <p14:sldId id="297"/>
            <p14:sldId id="295"/>
            <p14:sldId id="306"/>
            <p14:sldId id="282"/>
            <p14:sldId id="299"/>
            <p14:sldId id="298"/>
            <p14:sldId id="301"/>
            <p14:sldId id="309"/>
            <p14:sldId id="315"/>
            <p14:sldId id="316"/>
            <p14:sldId id="310"/>
            <p14:sldId id="317"/>
          </p14:sldIdLst>
        </p14:section>
        <p14:section name="Раздел без заголовка" id="{BFD8AB82-6587-4BE4-AE97-96DF468D8898}">
          <p14:sldIdLst>
            <p14:sldId id="290"/>
            <p14:sldId id="303"/>
            <p14:sldId id="302"/>
            <p14:sldId id="304"/>
            <p14:sldId id="307"/>
            <p14:sldId id="312"/>
            <p14:sldId id="313"/>
            <p14:sldId id="308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FF"/>
    <a:srgbClr val="CDF5FF"/>
    <a:srgbClr val="AFF0FF"/>
    <a:srgbClr val="006C00"/>
    <a:srgbClr val="CC00CC"/>
    <a:srgbClr val="4BFF9C"/>
    <a:srgbClr val="429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826" autoAdjust="0"/>
  </p:normalViewPr>
  <p:slideViewPr>
    <p:cSldViewPr>
      <p:cViewPr varScale="1">
        <p:scale>
          <a:sx n="80" d="100"/>
          <a:sy n="80" d="100"/>
        </p:scale>
        <p:origin x="9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83394-66A2-4672-889A-6F4F89BBEB16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59C4-F533-439B-A3DB-611217CD0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4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EBA6C-A7FF-4C9D-B73B-674DF7F263AB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AC88C-4C61-49F2-9AD6-F8314B262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46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3403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4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889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612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20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387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5497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299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644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574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866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659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01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0288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129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3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rgbClr val="CDF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D1DFF"/>
                </a:solidFill>
                <a:latin typeface="Times New Roman" pitchFamily="18" charset="0"/>
                <a:cs typeface="Times New Roman" pitchFamily="18" charset="0"/>
              </a:rPr>
              <a:t>Природные богатства планеты Земля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D1D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D1DFF"/>
                </a:solidFill>
                <a:latin typeface="Times New Roman" pitchFamily="18" charset="0"/>
                <a:cs typeface="Times New Roman" pitchFamily="18" charset="0"/>
              </a:rPr>
              <a:t>«Такие разные камни»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754326"/>
            <a:ext cx="9144000" cy="369332"/>
          </a:xfrm>
          <a:prstGeom prst="rect">
            <a:avLst/>
          </a:prstGeom>
          <a:solidFill>
            <a:srgbClr val="CDF5FF"/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b="1" dirty="0" smtClean="0">
              <a:ln w="50800"/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2541223"/>
            <a:ext cx="5944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spc="50" dirty="0" smtClean="0">
                <a:ln w="11430"/>
                <a:solidFill>
                  <a:srgbClr val="1D1D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Выполнила: </a:t>
            </a:r>
          </a:p>
          <a:p>
            <a:pPr algn="r"/>
            <a:r>
              <a:rPr lang="ru-RU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Полупполтинных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Лидия Максимовна – воспитанница подготовительной группы </a:t>
            </a:r>
          </a:p>
          <a:p>
            <a:pPr algn="r"/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Олонский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дет/сад</a:t>
            </a:r>
          </a:p>
          <a:p>
            <a:pPr algn="r"/>
            <a:r>
              <a:rPr lang="ru-RU" b="1" spc="50" dirty="0" smtClean="0">
                <a:ln w="11430"/>
                <a:solidFill>
                  <a:srgbClr val="1D1D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Купрякова.О.В</a:t>
            </a:r>
            <a:r>
              <a:rPr lang="ru-RU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24744"/>
            <a:ext cx="480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 камни    могут быть  минерального  или  органического  происхождения.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5" descr="tmb_7873_557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586038"/>
            <a:ext cx="4032250" cy="2270125"/>
          </a:xfrm>
          <a:prstGeom prst="rect">
            <a:avLst/>
          </a:prstGeom>
          <a:noFill/>
        </p:spPr>
      </p:pic>
      <p:pic>
        <p:nvPicPr>
          <p:cNvPr id="4" name="Picture 2" descr="E:\я -исследователь\856140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707904" cy="2313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8332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14260"/>
            <a:ext cx="6624736" cy="43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097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676875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266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0628"/>
            <a:ext cx="6750815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75659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684075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23699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6678807" cy="51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383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79"/>
            <a:ext cx="3456384" cy="4534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051720" y="260648"/>
            <a:ext cx="672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Создала целую коллекцию камней которые собрала на Байкале.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74047"/>
            <a:ext cx="3744416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68137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3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Провела опыты  </a:t>
            </a:r>
            <a:r>
              <a:rPr lang="ru-RU" dirty="0">
                <a:latin typeface="Georgia" pitchFamily="18" charset="0"/>
              </a:rPr>
              <a:t>по выявлению некоторых свойств  камня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28836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Опыт № 1. Определение цвета и формы. </a:t>
            </a:r>
          </a:p>
          <a:p>
            <a:r>
              <a:rPr lang="ru-RU" dirty="0">
                <a:latin typeface="Georgia" pitchFamily="18" charset="0"/>
              </a:rPr>
              <a:t>1.Рассматривание камней. </a:t>
            </a:r>
          </a:p>
          <a:p>
            <a:r>
              <a:rPr lang="ru-RU" dirty="0">
                <a:latin typeface="Georgia" pitchFamily="18" charset="0"/>
              </a:rPr>
              <a:t>Вывод: камни по цвету и форме бывают разные.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29164"/>
            <a:ext cx="3096344" cy="28288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0032" y="2564903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Опыт № 2. Определение размера  и веса. </a:t>
            </a:r>
          </a:p>
          <a:p>
            <a:r>
              <a:rPr lang="ru-RU" dirty="0">
                <a:latin typeface="Georgia" pitchFamily="18" charset="0"/>
              </a:rPr>
              <a:t>Взвешивание  камней разного вида и размера. </a:t>
            </a:r>
          </a:p>
          <a:p>
            <a:r>
              <a:rPr lang="ru-RU" dirty="0">
                <a:latin typeface="Georgia" pitchFamily="18" charset="0"/>
              </a:rPr>
              <a:t>Вывод: камни  имеют разный вес и  размер. </a:t>
            </a: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914" y="4293098"/>
            <a:ext cx="3226470" cy="25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17512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88640"/>
            <a:ext cx="4446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Опыт № 3. Определение поверхностной  структуры.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57469"/>
            <a:ext cx="2664296" cy="27283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004" y="1412776"/>
            <a:ext cx="3635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Этап1. Поверхность у камней одинаковая или разная? Нахождение самого гладкого камня и самого шершавого на ощупь</a:t>
            </a:r>
            <a:r>
              <a:rPr lang="ru-RU" dirty="0"/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268760"/>
            <a:ext cx="3168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Этап2.Рассматривание камней под микроскопом. </a:t>
            </a:r>
          </a:p>
          <a:p>
            <a:r>
              <a:rPr lang="ru-RU" dirty="0">
                <a:latin typeface="Georgia" pitchFamily="18" charset="0"/>
              </a:rPr>
              <a:t>Вывод: структура кристаллов у аметиста и розового кварца схожа, а у не родственных камней различна.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441" y="4102239"/>
            <a:ext cx="2340767" cy="2802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454" y="4077072"/>
            <a:ext cx="1915346" cy="27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1938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Опыт № 4. Определение внутреннего цвета и структуры камней </a:t>
            </a:r>
          </a:p>
          <a:p>
            <a:r>
              <a:rPr lang="ru-RU" dirty="0">
                <a:latin typeface="Georgia" pitchFamily="18" charset="0"/>
              </a:rPr>
              <a:t>Рассматривание  разбитых камней.</a:t>
            </a:r>
          </a:p>
          <a:p>
            <a:r>
              <a:rPr lang="ru-RU" dirty="0">
                <a:latin typeface="Georgia" pitchFamily="18" charset="0"/>
              </a:rPr>
              <a:t>Вывод: Внутри камни более яркие  и даже гладкие снаружи имеют неровную структуру .</a:t>
            </a:r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996952"/>
            <a:ext cx="3682752" cy="33123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2120" y="255131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Опыт № 5. Плавучесть. </a:t>
            </a:r>
          </a:p>
          <a:p>
            <a:r>
              <a:rPr lang="ru-RU" dirty="0">
                <a:latin typeface="Georgia" pitchFamily="18" charset="0"/>
              </a:rPr>
              <a:t>Берем таз с водой и осторожно кладем один камень за другим в воду. Наблюдаем. </a:t>
            </a:r>
          </a:p>
          <a:p>
            <a:r>
              <a:rPr lang="ru-RU" dirty="0">
                <a:latin typeface="Georgia" pitchFamily="18" charset="0"/>
              </a:rPr>
              <a:t>Вывод: Все камни тонут в воде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96952"/>
            <a:ext cx="187220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4098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548681"/>
            <a:ext cx="5310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Georgia" pitchFamily="18" charset="0"/>
              </a:rPr>
              <a:t>АКТУАЛЬНОСТЬ 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b="1" dirty="0">
                <a:latin typeface="Georgia" pitchFamily="18" charset="0"/>
              </a:rPr>
              <a:t>изучения камней  обусловлена их уникальными свойствами,  необходимостью повышения использования   природных материалов в повседневной жизни  человека.  </a:t>
            </a:r>
            <a:r>
              <a:rPr lang="ru-RU" dirty="0"/>
              <a:t/>
            </a:r>
            <a:br>
              <a:rPr lang="ru-RU" dirty="0"/>
            </a:b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ЦЕЛЬ</a:t>
            </a: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:    </a:t>
            </a:r>
            <a:r>
              <a:rPr lang="ru-RU" b="1" dirty="0">
                <a:latin typeface="Georgia" pitchFamily="18" charset="0"/>
              </a:rPr>
              <a:t>Узнать какими бывают камни  по  происхождению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547664" y="551420"/>
            <a:ext cx="5598368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ЗАДАЧИ</a:t>
            </a: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:</a:t>
            </a:r>
          </a:p>
          <a:p>
            <a:pPr>
              <a:buNone/>
            </a:pPr>
            <a:r>
              <a:rPr lang="ru-RU" b="1" dirty="0">
                <a:latin typeface="Georgia" pitchFamily="18" charset="0"/>
              </a:rPr>
              <a:t>1.Узнать  виды  и   названия  камней</a:t>
            </a:r>
          </a:p>
          <a:p>
            <a:pPr>
              <a:buNone/>
            </a:pPr>
            <a:r>
              <a:rPr lang="ru-RU" b="1" dirty="0">
                <a:latin typeface="Georgia" pitchFamily="18" charset="0"/>
              </a:rPr>
              <a:t>2. Исследовать  структуру  камней</a:t>
            </a:r>
          </a:p>
          <a:p>
            <a:pPr>
              <a:buNone/>
            </a:pPr>
            <a:r>
              <a:rPr lang="ru-RU" b="1" dirty="0">
                <a:latin typeface="Georgia" pitchFamily="18" charset="0"/>
              </a:rPr>
              <a:t>3. Познакомиться с некоторыми свойствами камня</a:t>
            </a:r>
          </a:p>
          <a:p>
            <a:pPr>
              <a:buNone/>
            </a:pPr>
            <a:r>
              <a:rPr lang="ru-RU" b="1" dirty="0">
                <a:latin typeface="Georgia" pitchFamily="18" charset="0"/>
              </a:rPr>
              <a:t>4. Начать составлять описание горных пород и минералов коллекции</a:t>
            </a:r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atin typeface="Georgia" pitchFamily="18" charset="0"/>
              </a:rPr>
              <a:t>Мне очень нравится  </a:t>
            </a:r>
            <a:r>
              <a:rPr lang="ru-RU" dirty="0">
                <a:latin typeface="Georgia" pitchFamily="18" charset="0"/>
              </a:rPr>
              <a:t>камень  </a:t>
            </a:r>
            <a:r>
              <a:rPr lang="ru-RU" dirty="0" smtClean="0">
                <a:latin typeface="Georgia" pitchFamily="18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Малахит (Урал)</a:t>
            </a:r>
            <a:r>
              <a:rPr lang="ru-RU" dirty="0">
                <a:latin typeface="Georgia" pitchFamily="18" charset="0"/>
              </a:rPr>
              <a:t>	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96752"/>
            <a:ext cx="556828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70178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6768752" cy="44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70022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6264696" cy="46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701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864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Любимый мой камень Малахит, так же у меня есть Малахитовая шкатулка где хранятся мои украшения.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58326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4667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548680"/>
            <a:ext cx="4644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D1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ВЫВОД:</a:t>
            </a:r>
            <a:r>
              <a:rPr lang="ru-RU" dirty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dirty="0">
                <a:latin typeface="Georgia" pitchFamily="18" charset="0"/>
              </a:rPr>
              <a:t>гипотеза подтвердилась -   видов  камней  очень  много  и  даже  один  и тот же  камень  может  выглядеть  по-разному  в  зависимости  от  происхождения.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525658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54269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D1DFF"/>
                </a:solidFill>
              </a:rPr>
              <a:t>Объект исследования-</a:t>
            </a:r>
            <a:r>
              <a:rPr lang="ru-RU" dirty="0" smtClean="0"/>
              <a:t> камни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1D1DFF"/>
                </a:solidFill>
              </a:rPr>
              <a:t>Предмет исследования- </a:t>
            </a:r>
            <a:r>
              <a:rPr lang="ru-RU" dirty="0" smtClean="0"/>
              <a:t>Виды, свойства, структура камней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902436"/>
            <a:ext cx="5598368" cy="29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1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82341"/>
            <a:ext cx="5526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D1DFF"/>
                </a:solidFill>
              </a:rPr>
              <a:t>Методы  исследования:  </a:t>
            </a:r>
          </a:p>
          <a:p>
            <a:r>
              <a:rPr lang="ru-RU" dirty="0"/>
              <a:t>Поисковая  работа </a:t>
            </a:r>
            <a:r>
              <a:rPr lang="ru-RU" dirty="0" smtClean="0"/>
              <a:t>(из  </a:t>
            </a:r>
            <a:r>
              <a:rPr lang="ru-RU" dirty="0"/>
              <a:t>различных  информационных </a:t>
            </a:r>
            <a:r>
              <a:rPr lang="ru-RU" dirty="0" smtClean="0"/>
              <a:t>источников);</a:t>
            </a:r>
            <a:endParaRPr lang="ru-RU" dirty="0"/>
          </a:p>
          <a:p>
            <a:r>
              <a:rPr lang="ru-RU" dirty="0"/>
              <a:t>Экскурсии по окрестности и за её пределы; </a:t>
            </a:r>
          </a:p>
          <a:p>
            <a:r>
              <a:rPr lang="ru-RU" dirty="0"/>
              <a:t>Сбор коллекции </a:t>
            </a:r>
            <a:r>
              <a:rPr lang="ru-RU" dirty="0" smtClean="0"/>
              <a:t>камней; </a:t>
            </a:r>
            <a:endParaRPr lang="ru-RU" dirty="0"/>
          </a:p>
          <a:p>
            <a:r>
              <a:rPr lang="ru-RU" dirty="0"/>
              <a:t>Составление </a:t>
            </a:r>
            <a:r>
              <a:rPr lang="ru-RU" dirty="0" smtClean="0"/>
              <a:t> </a:t>
            </a:r>
            <a:r>
              <a:rPr lang="ru-RU" dirty="0"/>
              <a:t>коллекции; </a:t>
            </a:r>
          </a:p>
          <a:p>
            <a:r>
              <a:rPr lang="ru-RU" dirty="0"/>
              <a:t>Изучение под микроскопом структуры камней и проведение опытов по выявлению их </a:t>
            </a:r>
            <a:r>
              <a:rPr lang="ru-RU" dirty="0" smtClean="0"/>
              <a:t>свойств.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60648"/>
            <a:ext cx="529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CC"/>
                </a:solidFill>
                <a:latin typeface="Georgia" pitchFamily="18" charset="0"/>
              </a:rPr>
              <a:t>Гипотеза:</a:t>
            </a:r>
            <a:r>
              <a:rPr lang="ru-RU" dirty="0">
                <a:solidFill>
                  <a:srgbClr val="3333CC"/>
                </a:solidFill>
                <a:latin typeface="Georgia" pitchFamily="18" charset="0"/>
              </a:rPr>
              <a:t>  </a:t>
            </a:r>
            <a:r>
              <a:rPr lang="ru-RU" dirty="0">
                <a:latin typeface="Georgia" pitchFamily="18" charset="0"/>
              </a:rPr>
              <a:t>Вид  камня  зависит от  его  происхождения.</a:t>
            </a:r>
          </a:p>
        </p:txBody>
      </p:sp>
    </p:spTree>
    <p:extLst>
      <p:ext uri="{BB962C8B-B14F-4D97-AF65-F5344CB8AC3E}">
        <p14:creationId xmlns:p14="http://schemas.microsoft.com/office/powerpoint/2010/main" val="8515122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5698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837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28343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Есть и такие дарования природы, которые наполнили жизнь красотой и изысканностью. Это </a:t>
            </a:r>
            <a:r>
              <a:rPr lang="ru-RU" dirty="0" err="1"/>
              <a:t>камнесамоцветное</a:t>
            </a:r>
            <a:r>
              <a:rPr lang="ru-RU" dirty="0"/>
              <a:t> сырье. Рассмотрим, какие полезные ископаемые можно здесь выделить: аметист; оникс; яшма;  нефрит; агат; родонит и другие. Эти материалы незаменимы при создании ювелирных изделий, статуэток, элементов декора и прочих красивых вещей. Наиболее значимое в создании техники для космической области полезное ископаемое – алмаз. Это самое твердое вещество на планете, созданное </a:t>
            </a:r>
            <a:r>
              <a:rPr lang="ru-RU" dirty="0" err="1"/>
              <a:t>природой.Ни</a:t>
            </a:r>
            <a:r>
              <a:rPr lang="ru-RU" dirty="0"/>
              <a:t> один другой материал не сможет противостоять твердости алмаза.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91" y="3915884"/>
            <a:ext cx="4755706" cy="29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201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56792"/>
            <a:ext cx="3384377" cy="5351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3"/>
            <a:ext cx="3168352" cy="5347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79512" y="1166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посетила кабинет географии и решила рассмотреть на карте месторождения камней.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7043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90071"/>
            <a:ext cx="3096344" cy="4293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079025"/>
            <a:ext cx="691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Посетила Байкал и Ангару, где и собрала много красивых камней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64904"/>
            <a:ext cx="316835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066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34087"/>
            <a:ext cx="3240360" cy="4176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08920"/>
            <a:ext cx="3086100" cy="4176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755576" y="260648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искала информацию в интернете.</a:t>
            </a:r>
          </a:p>
          <a:p>
            <a:endParaRPr lang="ru-RU" dirty="0" smtClean="0"/>
          </a:p>
          <a:p>
            <a:r>
              <a:rPr lang="ru-RU" dirty="0" smtClean="0"/>
              <a:t>Читала с родителями </a:t>
            </a:r>
            <a:r>
              <a:rPr lang="ru-RU" dirty="0"/>
              <a:t>э</a:t>
            </a:r>
            <a:r>
              <a:rPr lang="ru-RU" dirty="0" smtClean="0"/>
              <a:t>нциклопедии.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727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824</TotalTime>
  <Words>458</Words>
  <Application>Microsoft Office PowerPoint</Application>
  <PresentationFormat>Экран (4:3)</PresentationFormat>
  <Paragraphs>73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Georgia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Человек Планеты - Земля</dc:title>
  <dc:creator>Администратор</dc:creator>
  <cp:lastModifiedBy>Олеся</cp:lastModifiedBy>
  <cp:revision>224</cp:revision>
  <dcterms:created xsi:type="dcterms:W3CDTF">2017-07-03T12:32:28Z</dcterms:created>
  <dcterms:modified xsi:type="dcterms:W3CDTF">2023-04-10T06:48:50Z</dcterms:modified>
</cp:coreProperties>
</file>