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4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68" r:id="rId14"/>
    <p:sldId id="272" r:id="rId15"/>
    <p:sldId id="269" r:id="rId16"/>
    <p:sldId id="274" r:id="rId17"/>
    <p:sldId id="279" r:id="rId18"/>
    <p:sldId id="281" r:id="rId19"/>
    <p:sldId id="288" r:id="rId20"/>
    <p:sldId id="291" r:id="rId21"/>
    <p:sldId id="29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E0C1F24C-1286-4874-9A84-BDA935700E7D}">
          <p14:sldIdLst>
            <p14:sldId id="256"/>
            <p14:sldId id="259"/>
            <p14:sldId id="260"/>
            <p14:sldId id="257"/>
            <p14:sldId id="258"/>
            <p14:sldId id="261"/>
            <p14:sldId id="263"/>
            <p14:sldId id="264"/>
            <p14:sldId id="265"/>
            <p14:sldId id="266"/>
            <p14:sldId id="271"/>
            <p14:sldId id="267"/>
            <p14:sldId id="270"/>
            <p14:sldId id="268"/>
            <p14:sldId id="272"/>
            <p14:sldId id="269"/>
            <p14:sldId id="273"/>
            <p14:sldId id="274"/>
            <p14:sldId id="286"/>
            <p14:sldId id="275"/>
            <p14:sldId id="284"/>
            <p14:sldId id="287"/>
            <p14:sldId id="279"/>
            <p14:sldId id="292"/>
            <p14:sldId id="293"/>
            <p14:sldId id="294"/>
            <p14:sldId id="283"/>
            <p14:sldId id="281"/>
            <p14:sldId id="288"/>
            <p14:sldId id="291"/>
            <p14:sldId id="290"/>
          </p14:sldIdLst>
        </p14:section>
        <p14:section name="Раздел без заголовка" id="{5E91A616-90A2-4BDB-909A-55763B64C1F8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D7D9B6-8E00-4B49-9E7A-4D3BFA0AFD0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6985DC9F-41CF-444D-95E8-1D5085351AA7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Беседы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Игровая деятельность.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Спортивно – досуговые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мероприятия.</a:t>
          </a:r>
          <a:endParaRPr lang="ru-RU" sz="20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B9F84-4C55-4ACE-9A1A-E7C8A799189C}" type="parTrans" cxnId="{4352CB5B-E820-45E3-BAA0-BB69E2B9710C}">
      <dgm:prSet/>
      <dgm:spPr/>
      <dgm:t>
        <a:bodyPr/>
        <a:lstStyle/>
        <a:p>
          <a:endParaRPr lang="ru-RU"/>
        </a:p>
      </dgm:t>
    </dgm:pt>
    <dgm:pt modelId="{63E997A0-840B-4446-AC3A-E1C8FC55EB39}" type="sibTrans" cxnId="{4352CB5B-E820-45E3-BAA0-BB69E2B9710C}">
      <dgm:prSet/>
      <dgm:spPr/>
      <dgm:t>
        <a:bodyPr/>
        <a:lstStyle/>
        <a:p>
          <a:endParaRPr lang="ru-RU"/>
        </a:p>
      </dgm:t>
    </dgm:pt>
    <dgm:pt modelId="{7A448872-DE43-4186-A4C5-A0CBFD2A0B61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Консультации.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Наглядная информация.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Спортивно – досуговые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мероприятия.</a:t>
          </a:r>
        </a:p>
        <a:p>
          <a:endParaRPr lang="ru-RU" sz="2000" dirty="0"/>
        </a:p>
      </dgm:t>
    </dgm:pt>
    <dgm:pt modelId="{AE1C8604-93FC-4CFC-A06C-ACF0A993243B}" type="parTrans" cxnId="{2C560299-5872-412A-AB07-E35BC1D503FD}">
      <dgm:prSet/>
      <dgm:spPr/>
      <dgm:t>
        <a:bodyPr/>
        <a:lstStyle/>
        <a:p>
          <a:endParaRPr lang="ru-RU"/>
        </a:p>
      </dgm:t>
    </dgm:pt>
    <dgm:pt modelId="{B6FE90A4-C40D-416A-A7D5-C51F5B0E4ECF}" type="sibTrans" cxnId="{2C560299-5872-412A-AB07-E35BC1D503FD}">
      <dgm:prSet/>
      <dgm:spPr/>
      <dgm:t>
        <a:bodyPr/>
        <a:lstStyle/>
        <a:p>
          <a:endParaRPr lang="ru-RU"/>
        </a:p>
      </dgm:t>
    </dgm:pt>
    <dgm:pt modelId="{483A3011-DEED-4338-8E71-63338B25D1C8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Консультации.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Спортивно – досуговые</a:t>
          </a:r>
        </a:p>
        <a:p>
          <a:r>
            <a: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</a:t>
          </a:r>
          <a:endParaRPr lang="ru-RU" sz="2000" dirty="0"/>
        </a:p>
      </dgm:t>
    </dgm:pt>
    <dgm:pt modelId="{37F73FFC-C290-4232-82DC-A6AD792D0EAE}" type="parTrans" cxnId="{70558EFA-60C5-40B5-9BAB-A3DA5E7B1EC8}">
      <dgm:prSet/>
      <dgm:spPr/>
      <dgm:t>
        <a:bodyPr/>
        <a:lstStyle/>
        <a:p>
          <a:endParaRPr lang="ru-RU"/>
        </a:p>
      </dgm:t>
    </dgm:pt>
    <dgm:pt modelId="{0ECB0F47-9ADE-4F0C-959D-EA17B4D838B1}" type="sibTrans" cxnId="{70558EFA-60C5-40B5-9BAB-A3DA5E7B1EC8}">
      <dgm:prSet/>
      <dgm:spPr/>
      <dgm:t>
        <a:bodyPr/>
        <a:lstStyle/>
        <a:p>
          <a:endParaRPr lang="ru-RU"/>
        </a:p>
      </dgm:t>
    </dgm:pt>
    <dgm:pt modelId="{48FCDAB6-5453-416E-A765-0A226DC9CB3F}" type="pres">
      <dgm:prSet presAssocID="{16D7D9B6-8E00-4B49-9E7A-4D3BFA0AFD04}" presName="Name0" presStyleCnt="0">
        <dgm:presLayoutVars>
          <dgm:dir/>
          <dgm:resizeHandles val="exact"/>
        </dgm:presLayoutVars>
      </dgm:prSet>
      <dgm:spPr/>
    </dgm:pt>
    <dgm:pt modelId="{591CABC9-778A-4E0F-ADF8-4225364D9318}" type="pres">
      <dgm:prSet presAssocID="{16D7D9B6-8E00-4B49-9E7A-4D3BFA0AFD04}" presName="bkgdShp" presStyleLbl="alignAccFollowNode1" presStyleIdx="0" presStyleCnt="1" custLinFactNeighborX="-8" custLinFactNeighborY="2180"/>
      <dgm:spPr/>
    </dgm:pt>
    <dgm:pt modelId="{D6E64833-F16D-4610-AC37-9AD29701E395}" type="pres">
      <dgm:prSet presAssocID="{16D7D9B6-8E00-4B49-9E7A-4D3BFA0AFD04}" presName="linComp" presStyleCnt="0"/>
      <dgm:spPr/>
    </dgm:pt>
    <dgm:pt modelId="{F3E5666C-6743-418D-9F59-FA9E14E8E005}" type="pres">
      <dgm:prSet presAssocID="{6985DC9F-41CF-444D-95E8-1D5085351AA7}" presName="compNode" presStyleCnt="0"/>
      <dgm:spPr/>
    </dgm:pt>
    <dgm:pt modelId="{FB371EBA-E78D-4579-A933-FE9AB1F75EFB}" type="pres">
      <dgm:prSet presAssocID="{6985DC9F-41CF-444D-95E8-1D5085351AA7}" presName="node" presStyleLbl="node1" presStyleIdx="0" presStyleCnt="3" custScaleX="113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FF099-EAFC-4FFF-86A8-78A81E3B3C78}" type="pres">
      <dgm:prSet presAssocID="{6985DC9F-41CF-444D-95E8-1D5085351AA7}" presName="invisiNode" presStyleLbl="node1" presStyleIdx="0" presStyleCnt="3"/>
      <dgm:spPr/>
    </dgm:pt>
    <dgm:pt modelId="{33084CB7-8AE3-47BA-AA84-308C5B8F5F81}" type="pres">
      <dgm:prSet presAssocID="{6985DC9F-41CF-444D-95E8-1D5085351AA7}" presName="imagNode" presStyleLbl="fgImgPlace1" presStyleIdx="0" presStyleCnt="3" custScaleY="1145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30C8584-C736-4BE4-B09A-ABE4994AAF96}" type="pres">
      <dgm:prSet presAssocID="{63E997A0-840B-4446-AC3A-E1C8FC55EB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5AF125-1FD6-4AD2-BB4B-BF2AE6BDB556}" type="pres">
      <dgm:prSet presAssocID="{7A448872-DE43-4186-A4C5-A0CBFD2A0B61}" presName="compNode" presStyleCnt="0"/>
      <dgm:spPr/>
    </dgm:pt>
    <dgm:pt modelId="{C5EF6A44-3B95-41E0-838C-36E71970D647}" type="pres">
      <dgm:prSet presAssocID="{7A448872-DE43-4186-A4C5-A0CBFD2A0B61}" presName="node" presStyleLbl="node1" presStyleIdx="1" presStyleCnt="3" custScaleX="116331" custLinFactNeighborX="-357" custLinFactNeighborY="1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71864-8418-4905-9647-0CD555E19D43}" type="pres">
      <dgm:prSet presAssocID="{7A448872-DE43-4186-A4C5-A0CBFD2A0B61}" presName="invisiNode" presStyleLbl="node1" presStyleIdx="1" presStyleCnt="3"/>
      <dgm:spPr/>
    </dgm:pt>
    <dgm:pt modelId="{23A422B0-EC63-4342-9C05-A1E92E22D942}" type="pres">
      <dgm:prSet presAssocID="{7A448872-DE43-4186-A4C5-A0CBFD2A0B61}" presName="imagNode" presStyleLbl="fgImgPlace1" presStyleIdx="1" presStyleCnt="3" custScaleX="78880" custScaleY="1190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635AE7F-C5A6-47C3-A5AC-C89E8A9C65E5}" type="pres">
      <dgm:prSet presAssocID="{B6FE90A4-C40D-416A-A7D5-C51F5B0E4E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FDA2849-93FE-4E1A-A3AD-2FFB3DE8CD6D}" type="pres">
      <dgm:prSet presAssocID="{483A3011-DEED-4338-8E71-63338B25D1C8}" presName="compNode" presStyleCnt="0"/>
      <dgm:spPr/>
    </dgm:pt>
    <dgm:pt modelId="{46FFAED0-F32F-44B4-81AC-7DEC2FB78F5E}" type="pres">
      <dgm:prSet presAssocID="{483A3011-DEED-4338-8E71-63338B25D1C8}" presName="node" presStyleLbl="node1" presStyleIdx="2" presStyleCnt="3" custScaleX="116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32047-63A9-4DAB-ABAC-316A10297336}" type="pres">
      <dgm:prSet presAssocID="{483A3011-DEED-4338-8E71-63338B25D1C8}" presName="invisiNode" presStyleLbl="node1" presStyleIdx="2" presStyleCnt="3"/>
      <dgm:spPr/>
    </dgm:pt>
    <dgm:pt modelId="{0A888632-E326-4798-A1A2-A17DA9CA3562}" type="pres">
      <dgm:prSet presAssocID="{483A3011-DEED-4338-8E71-63338B25D1C8}" presName="imagNode" presStyleLbl="fgImgPlace1" presStyleIdx="2" presStyleCnt="3" custScaleY="11901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A2E6453-35EB-4E3E-A6FD-26588C39846B}" type="presOf" srcId="{7A448872-DE43-4186-A4C5-A0CBFD2A0B61}" destId="{C5EF6A44-3B95-41E0-838C-36E71970D647}" srcOrd="0" destOrd="0" presId="urn:microsoft.com/office/officeart/2005/8/layout/pList2#1"/>
    <dgm:cxn modelId="{278D0144-3157-497B-BAD2-30FDA23F6465}" type="presOf" srcId="{63E997A0-840B-4446-AC3A-E1C8FC55EB39}" destId="{630C8584-C736-4BE4-B09A-ABE4994AAF96}" srcOrd="0" destOrd="0" presId="urn:microsoft.com/office/officeart/2005/8/layout/pList2#1"/>
    <dgm:cxn modelId="{2C560299-5872-412A-AB07-E35BC1D503FD}" srcId="{16D7D9B6-8E00-4B49-9E7A-4D3BFA0AFD04}" destId="{7A448872-DE43-4186-A4C5-A0CBFD2A0B61}" srcOrd="1" destOrd="0" parTransId="{AE1C8604-93FC-4CFC-A06C-ACF0A993243B}" sibTransId="{B6FE90A4-C40D-416A-A7D5-C51F5B0E4ECF}"/>
    <dgm:cxn modelId="{EB25CED6-5685-4819-84B1-12ABF69260F9}" type="presOf" srcId="{16D7D9B6-8E00-4B49-9E7A-4D3BFA0AFD04}" destId="{48FCDAB6-5453-416E-A765-0A226DC9CB3F}" srcOrd="0" destOrd="0" presId="urn:microsoft.com/office/officeart/2005/8/layout/pList2#1"/>
    <dgm:cxn modelId="{CB14F3AC-8A91-4ABA-9B3C-CC33228E99F5}" type="presOf" srcId="{483A3011-DEED-4338-8E71-63338B25D1C8}" destId="{46FFAED0-F32F-44B4-81AC-7DEC2FB78F5E}" srcOrd="0" destOrd="0" presId="urn:microsoft.com/office/officeart/2005/8/layout/pList2#1"/>
    <dgm:cxn modelId="{0834211C-4B98-4227-B830-892DEA4DA5DC}" type="presOf" srcId="{B6FE90A4-C40D-416A-A7D5-C51F5B0E4ECF}" destId="{5635AE7F-C5A6-47C3-A5AC-C89E8A9C65E5}" srcOrd="0" destOrd="0" presId="urn:microsoft.com/office/officeart/2005/8/layout/pList2#1"/>
    <dgm:cxn modelId="{70558EFA-60C5-40B5-9BAB-A3DA5E7B1EC8}" srcId="{16D7D9B6-8E00-4B49-9E7A-4D3BFA0AFD04}" destId="{483A3011-DEED-4338-8E71-63338B25D1C8}" srcOrd="2" destOrd="0" parTransId="{37F73FFC-C290-4232-82DC-A6AD792D0EAE}" sibTransId="{0ECB0F47-9ADE-4F0C-959D-EA17B4D838B1}"/>
    <dgm:cxn modelId="{2533B6BC-F1F2-4EC7-8B1C-0013E069B77E}" type="presOf" srcId="{6985DC9F-41CF-444D-95E8-1D5085351AA7}" destId="{FB371EBA-E78D-4579-A933-FE9AB1F75EFB}" srcOrd="0" destOrd="0" presId="urn:microsoft.com/office/officeart/2005/8/layout/pList2#1"/>
    <dgm:cxn modelId="{4352CB5B-E820-45E3-BAA0-BB69E2B9710C}" srcId="{16D7D9B6-8E00-4B49-9E7A-4D3BFA0AFD04}" destId="{6985DC9F-41CF-444D-95E8-1D5085351AA7}" srcOrd="0" destOrd="0" parTransId="{EC5B9F84-4C55-4ACE-9A1A-E7C8A799189C}" sibTransId="{63E997A0-840B-4446-AC3A-E1C8FC55EB39}"/>
    <dgm:cxn modelId="{D3475868-DCE8-4686-A513-9C7712EAAE2E}" type="presParOf" srcId="{48FCDAB6-5453-416E-A765-0A226DC9CB3F}" destId="{591CABC9-778A-4E0F-ADF8-4225364D9318}" srcOrd="0" destOrd="0" presId="urn:microsoft.com/office/officeart/2005/8/layout/pList2#1"/>
    <dgm:cxn modelId="{516D0597-D525-4C09-B4DB-D965FB64ABB2}" type="presParOf" srcId="{48FCDAB6-5453-416E-A765-0A226DC9CB3F}" destId="{D6E64833-F16D-4610-AC37-9AD29701E395}" srcOrd="1" destOrd="0" presId="urn:microsoft.com/office/officeart/2005/8/layout/pList2#1"/>
    <dgm:cxn modelId="{C536B791-4AFF-422F-A053-A49147344381}" type="presParOf" srcId="{D6E64833-F16D-4610-AC37-9AD29701E395}" destId="{F3E5666C-6743-418D-9F59-FA9E14E8E005}" srcOrd="0" destOrd="0" presId="urn:microsoft.com/office/officeart/2005/8/layout/pList2#1"/>
    <dgm:cxn modelId="{7E881F22-0CAE-43F0-9D33-E09569208319}" type="presParOf" srcId="{F3E5666C-6743-418D-9F59-FA9E14E8E005}" destId="{FB371EBA-E78D-4579-A933-FE9AB1F75EFB}" srcOrd="0" destOrd="0" presId="urn:microsoft.com/office/officeart/2005/8/layout/pList2#1"/>
    <dgm:cxn modelId="{15E844C9-9A78-4D4D-B66E-D9E5B49CCF82}" type="presParOf" srcId="{F3E5666C-6743-418D-9F59-FA9E14E8E005}" destId="{DDAFF099-EAFC-4FFF-86A8-78A81E3B3C78}" srcOrd="1" destOrd="0" presId="urn:microsoft.com/office/officeart/2005/8/layout/pList2#1"/>
    <dgm:cxn modelId="{6E9FDD15-82FB-4A6D-94AE-DB19BCB9F739}" type="presParOf" srcId="{F3E5666C-6743-418D-9F59-FA9E14E8E005}" destId="{33084CB7-8AE3-47BA-AA84-308C5B8F5F81}" srcOrd="2" destOrd="0" presId="urn:microsoft.com/office/officeart/2005/8/layout/pList2#1"/>
    <dgm:cxn modelId="{535E83FB-4E72-476E-BDA2-BB6EAC67E9CD}" type="presParOf" srcId="{D6E64833-F16D-4610-AC37-9AD29701E395}" destId="{630C8584-C736-4BE4-B09A-ABE4994AAF96}" srcOrd="1" destOrd="0" presId="urn:microsoft.com/office/officeart/2005/8/layout/pList2#1"/>
    <dgm:cxn modelId="{0DC3EAFE-C071-4213-98C9-163150D95F7C}" type="presParOf" srcId="{D6E64833-F16D-4610-AC37-9AD29701E395}" destId="{E55AF125-1FD6-4AD2-BB4B-BF2AE6BDB556}" srcOrd="2" destOrd="0" presId="urn:microsoft.com/office/officeart/2005/8/layout/pList2#1"/>
    <dgm:cxn modelId="{7DD2582E-8B55-4661-B699-B53137A07EC8}" type="presParOf" srcId="{E55AF125-1FD6-4AD2-BB4B-BF2AE6BDB556}" destId="{C5EF6A44-3B95-41E0-838C-36E71970D647}" srcOrd="0" destOrd="0" presId="urn:microsoft.com/office/officeart/2005/8/layout/pList2#1"/>
    <dgm:cxn modelId="{3D8C834C-A65C-46C4-8E69-11BA2F34B9C3}" type="presParOf" srcId="{E55AF125-1FD6-4AD2-BB4B-BF2AE6BDB556}" destId="{89F71864-8418-4905-9647-0CD555E19D43}" srcOrd="1" destOrd="0" presId="urn:microsoft.com/office/officeart/2005/8/layout/pList2#1"/>
    <dgm:cxn modelId="{EBEEAF3B-7258-47FB-95D2-8E413BC98C84}" type="presParOf" srcId="{E55AF125-1FD6-4AD2-BB4B-BF2AE6BDB556}" destId="{23A422B0-EC63-4342-9C05-A1E92E22D942}" srcOrd="2" destOrd="0" presId="urn:microsoft.com/office/officeart/2005/8/layout/pList2#1"/>
    <dgm:cxn modelId="{837C2A91-9EB1-4F05-8C37-3EA2FFFAF87A}" type="presParOf" srcId="{D6E64833-F16D-4610-AC37-9AD29701E395}" destId="{5635AE7F-C5A6-47C3-A5AC-C89E8A9C65E5}" srcOrd="3" destOrd="0" presId="urn:microsoft.com/office/officeart/2005/8/layout/pList2#1"/>
    <dgm:cxn modelId="{6FA67922-F832-4A43-9952-E359F37E7248}" type="presParOf" srcId="{D6E64833-F16D-4610-AC37-9AD29701E395}" destId="{FFDA2849-93FE-4E1A-A3AD-2FFB3DE8CD6D}" srcOrd="4" destOrd="0" presId="urn:microsoft.com/office/officeart/2005/8/layout/pList2#1"/>
    <dgm:cxn modelId="{A08E7DE1-CCDE-4964-B78C-5B144864F6BA}" type="presParOf" srcId="{FFDA2849-93FE-4E1A-A3AD-2FFB3DE8CD6D}" destId="{46FFAED0-F32F-44B4-81AC-7DEC2FB78F5E}" srcOrd="0" destOrd="0" presId="urn:microsoft.com/office/officeart/2005/8/layout/pList2#1"/>
    <dgm:cxn modelId="{CB26A2B7-E441-40C9-A699-0284DB14BE9A}" type="presParOf" srcId="{FFDA2849-93FE-4E1A-A3AD-2FFB3DE8CD6D}" destId="{BB632047-63A9-4DAB-ABAC-316A10297336}" srcOrd="1" destOrd="0" presId="urn:microsoft.com/office/officeart/2005/8/layout/pList2#1"/>
    <dgm:cxn modelId="{4EEB94D5-3437-4692-95FC-3840FFF3570F}" type="presParOf" srcId="{FFDA2849-93FE-4E1A-A3AD-2FFB3DE8CD6D}" destId="{0A888632-E326-4798-A1A2-A17DA9CA3562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F9DB6B-23D0-491B-8A29-522A87B994D0}" type="doc">
      <dgm:prSet loTypeId="urn:microsoft.com/office/officeart/2005/8/layout/process4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F494A3A-BF08-4E00-8DEB-0C4BD9CA507F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этап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301F26-C0E2-4667-B7AB-8D390FB485D7}" type="parTrans" cxnId="{00CA41D5-768E-4734-BE0B-784237B5A9B9}">
      <dgm:prSet/>
      <dgm:spPr/>
      <dgm:t>
        <a:bodyPr/>
        <a:lstStyle/>
        <a:p>
          <a:endParaRPr lang="ru-RU"/>
        </a:p>
      </dgm:t>
    </dgm:pt>
    <dgm:pt modelId="{9C672842-F225-4CC7-898F-53D7E97892B4}" type="sibTrans" cxnId="{00CA41D5-768E-4734-BE0B-784237B5A9B9}">
      <dgm:prSet/>
      <dgm:spPr/>
      <dgm:t>
        <a:bodyPr/>
        <a:lstStyle/>
        <a:p>
          <a:endParaRPr lang="ru-RU"/>
        </a:p>
      </dgm:t>
    </dgm:pt>
    <dgm:pt modelId="{B9D923EA-5C65-41C0-A2EF-B8F891E0DC6F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Организационный</a:t>
          </a:r>
          <a:endParaRPr lang="ru-RU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B6D29B-9634-4CE8-9502-AA8CA075BA71}" type="parTrans" cxnId="{88531DEB-7A39-4540-9418-629ED50AF699}">
      <dgm:prSet/>
      <dgm:spPr/>
      <dgm:t>
        <a:bodyPr/>
        <a:lstStyle/>
        <a:p>
          <a:endParaRPr lang="ru-RU"/>
        </a:p>
      </dgm:t>
    </dgm:pt>
    <dgm:pt modelId="{4B1C430D-FFC8-4277-A2E7-9D56AE4F6AB1}" type="sibTrans" cxnId="{88531DEB-7A39-4540-9418-629ED50AF699}">
      <dgm:prSet/>
      <dgm:spPr/>
      <dgm:t>
        <a:bodyPr/>
        <a:lstStyle/>
        <a:p>
          <a:endParaRPr lang="ru-RU"/>
        </a:p>
      </dgm:t>
    </dgm:pt>
    <dgm:pt modelId="{36A58B26-2324-427B-8AD2-A4415B4FE8BC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этап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76398D-5A17-44C8-961B-9103F398AC65}" type="parTrans" cxnId="{2ED60429-2275-49FC-9C01-A64D701084A1}">
      <dgm:prSet/>
      <dgm:spPr/>
      <dgm:t>
        <a:bodyPr/>
        <a:lstStyle/>
        <a:p>
          <a:endParaRPr lang="ru-RU"/>
        </a:p>
      </dgm:t>
    </dgm:pt>
    <dgm:pt modelId="{8C4114BE-EEC8-40E7-85BA-7457BFDDE287}" type="sibTrans" cxnId="{2ED60429-2275-49FC-9C01-A64D701084A1}">
      <dgm:prSet/>
      <dgm:spPr/>
      <dgm:t>
        <a:bodyPr/>
        <a:lstStyle/>
        <a:p>
          <a:endParaRPr lang="ru-RU"/>
        </a:p>
      </dgm:t>
    </dgm:pt>
    <dgm:pt modelId="{894CBEE3-0847-44D5-BCB8-9E2722E10C08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Основной</a:t>
          </a:r>
          <a:endParaRPr lang="ru-RU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7DFFA8-45AD-4086-A2D2-44F21B04B678}" type="parTrans" cxnId="{BB14FE89-728C-4332-97DE-5B55EDE0F9F1}">
      <dgm:prSet/>
      <dgm:spPr/>
      <dgm:t>
        <a:bodyPr/>
        <a:lstStyle/>
        <a:p>
          <a:endParaRPr lang="ru-RU"/>
        </a:p>
      </dgm:t>
    </dgm:pt>
    <dgm:pt modelId="{770AF4D4-5DCC-4E5A-8BF5-72555F2D85D6}" type="sibTrans" cxnId="{BB14FE89-728C-4332-97DE-5B55EDE0F9F1}">
      <dgm:prSet/>
      <dgm:spPr/>
      <dgm:t>
        <a:bodyPr/>
        <a:lstStyle/>
        <a:p>
          <a:endParaRPr lang="ru-RU"/>
        </a:p>
      </dgm:t>
    </dgm:pt>
    <dgm:pt modelId="{F2AB4FA4-C508-4857-8AC4-B6B5BD46F087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этап</a:t>
          </a:r>
          <a:endParaRPr lang="ru-RU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18BFA6-B0EF-4066-A95E-28654B08AB25}" type="parTrans" cxnId="{2404FB4D-3D35-4380-A015-106A60EDA3E6}">
      <dgm:prSet/>
      <dgm:spPr/>
      <dgm:t>
        <a:bodyPr/>
        <a:lstStyle/>
        <a:p>
          <a:endParaRPr lang="ru-RU"/>
        </a:p>
      </dgm:t>
    </dgm:pt>
    <dgm:pt modelId="{EDA6E7DB-8203-48C3-83FE-A31B60F2851D}" type="sibTrans" cxnId="{2404FB4D-3D35-4380-A015-106A60EDA3E6}">
      <dgm:prSet/>
      <dgm:spPr/>
      <dgm:t>
        <a:bodyPr/>
        <a:lstStyle/>
        <a:p>
          <a:endParaRPr lang="ru-RU"/>
        </a:p>
      </dgm:t>
    </dgm:pt>
    <dgm:pt modelId="{FD517F9E-E921-4280-904D-55BA163B6A96}">
      <dgm:prSet phldrT="[Текст]" custT="1"/>
      <dgm:spPr/>
      <dgm:t>
        <a:bodyPr/>
        <a:lstStyle/>
        <a:p>
          <a:r>
            <a: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Заключительный</a:t>
          </a:r>
          <a:endParaRPr lang="ru-RU" sz="3200" b="1" i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9EE95-6678-4741-A9C1-90788250818A}" type="parTrans" cxnId="{019A6E74-416C-4582-9949-1B5B468357A2}">
      <dgm:prSet/>
      <dgm:spPr/>
      <dgm:t>
        <a:bodyPr/>
        <a:lstStyle/>
        <a:p>
          <a:endParaRPr lang="ru-RU"/>
        </a:p>
      </dgm:t>
    </dgm:pt>
    <dgm:pt modelId="{95F5D4FA-2763-4F14-80EB-AD0D26697DE9}" type="sibTrans" cxnId="{019A6E74-416C-4582-9949-1B5B468357A2}">
      <dgm:prSet/>
      <dgm:spPr/>
      <dgm:t>
        <a:bodyPr/>
        <a:lstStyle/>
        <a:p>
          <a:endParaRPr lang="ru-RU"/>
        </a:p>
      </dgm:t>
    </dgm:pt>
    <dgm:pt modelId="{344F7BE4-680C-4E1C-A973-9F308C54A951}" type="pres">
      <dgm:prSet presAssocID="{4EF9DB6B-23D0-491B-8A29-522A87B994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C1F723-264A-4A66-B18B-FFA9AF8734F3}" type="pres">
      <dgm:prSet presAssocID="{F2AB4FA4-C508-4857-8AC4-B6B5BD46F087}" presName="boxAndChildren" presStyleCnt="0"/>
      <dgm:spPr/>
    </dgm:pt>
    <dgm:pt modelId="{8DC06F02-61BA-4AD0-9A41-62920E7373C2}" type="pres">
      <dgm:prSet presAssocID="{F2AB4FA4-C508-4857-8AC4-B6B5BD46F087}" presName="parentTextBox" presStyleLbl="node1" presStyleIdx="0" presStyleCnt="3"/>
      <dgm:spPr/>
      <dgm:t>
        <a:bodyPr/>
        <a:lstStyle/>
        <a:p>
          <a:endParaRPr lang="ru-RU"/>
        </a:p>
      </dgm:t>
    </dgm:pt>
    <dgm:pt modelId="{69BD1363-0D6B-4065-B334-8D453156B1B5}" type="pres">
      <dgm:prSet presAssocID="{F2AB4FA4-C508-4857-8AC4-B6B5BD46F087}" presName="entireBox" presStyleLbl="node1" presStyleIdx="0" presStyleCnt="3"/>
      <dgm:spPr/>
      <dgm:t>
        <a:bodyPr/>
        <a:lstStyle/>
        <a:p>
          <a:endParaRPr lang="ru-RU"/>
        </a:p>
      </dgm:t>
    </dgm:pt>
    <dgm:pt modelId="{7951B853-626D-474C-9026-E0F98BC981AC}" type="pres">
      <dgm:prSet presAssocID="{F2AB4FA4-C508-4857-8AC4-B6B5BD46F087}" presName="descendantBox" presStyleCnt="0"/>
      <dgm:spPr/>
    </dgm:pt>
    <dgm:pt modelId="{9EDE5172-EC55-4024-A95D-ED1EB9039339}" type="pres">
      <dgm:prSet presAssocID="{FD517F9E-E921-4280-904D-55BA163B6A96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7F772-D9D9-44C4-A7B2-7075104957DF}" type="pres">
      <dgm:prSet presAssocID="{8C4114BE-EEC8-40E7-85BA-7457BFDDE287}" presName="sp" presStyleCnt="0"/>
      <dgm:spPr/>
    </dgm:pt>
    <dgm:pt modelId="{68E2A439-2EFA-4531-92C5-A452FDFBA42B}" type="pres">
      <dgm:prSet presAssocID="{36A58B26-2324-427B-8AD2-A4415B4FE8BC}" presName="arrowAndChildren" presStyleCnt="0"/>
      <dgm:spPr/>
    </dgm:pt>
    <dgm:pt modelId="{B10B13D5-041E-4E60-A3EF-A1C8CEA2E75A}" type="pres">
      <dgm:prSet presAssocID="{36A58B26-2324-427B-8AD2-A4415B4FE8BC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AF76D6E2-F73E-40C1-AED1-9DDB0858D50F}" type="pres">
      <dgm:prSet presAssocID="{36A58B26-2324-427B-8AD2-A4415B4FE8BC}" presName="arrow" presStyleLbl="node1" presStyleIdx="1" presStyleCnt="3"/>
      <dgm:spPr/>
      <dgm:t>
        <a:bodyPr/>
        <a:lstStyle/>
        <a:p>
          <a:endParaRPr lang="ru-RU"/>
        </a:p>
      </dgm:t>
    </dgm:pt>
    <dgm:pt modelId="{56796FFA-A534-419F-B126-C1E7DC822953}" type="pres">
      <dgm:prSet presAssocID="{36A58B26-2324-427B-8AD2-A4415B4FE8BC}" presName="descendantArrow" presStyleCnt="0"/>
      <dgm:spPr/>
    </dgm:pt>
    <dgm:pt modelId="{09EFA814-DBA3-4020-A27C-B6D4AAF75777}" type="pres">
      <dgm:prSet presAssocID="{894CBEE3-0847-44D5-BCB8-9E2722E10C08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30045-2519-4620-836C-99193A02CE89}" type="pres">
      <dgm:prSet presAssocID="{9C672842-F225-4CC7-898F-53D7E97892B4}" presName="sp" presStyleCnt="0"/>
      <dgm:spPr/>
    </dgm:pt>
    <dgm:pt modelId="{A8399B9C-9070-4A98-9C36-E0225C01248C}" type="pres">
      <dgm:prSet presAssocID="{4F494A3A-BF08-4E00-8DEB-0C4BD9CA507F}" presName="arrowAndChildren" presStyleCnt="0"/>
      <dgm:spPr/>
    </dgm:pt>
    <dgm:pt modelId="{45552031-7C62-4459-8B4E-04FA9BC26F4A}" type="pres">
      <dgm:prSet presAssocID="{4F494A3A-BF08-4E00-8DEB-0C4BD9CA507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725958FD-FE70-4242-B16B-F56C916A79B2}" type="pres">
      <dgm:prSet presAssocID="{4F494A3A-BF08-4E00-8DEB-0C4BD9CA507F}" presName="arrow" presStyleLbl="node1" presStyleIdx="2" presStyleCnt="3"/>
      <dgm:spPr/>
      <dgm:t>
        <a:bodyPr/>
        <a:lstStyle/>
        <a:p>
          <a:endParaRPr lang="ru-RU"/>
        </a:p>
      </dgm:t>
    </dgm:pt>
    <dgm:pt modelId="{976B4232-4DDA-441A-8AE5-F1CB2B6E3548}" type="pres">
      <dgm:prSet presAssocID="{4F494A3A-BF08-4E00-8DEB-0C4BD9CA507F}" presName="descendantArrow" presStyleCnt="0"/>
      <dgm:spPr/>
    </dgm:pt>
    <dgm:pt modelId="{E8B3FE1B-C48F-4692-816E-A1482C9BA5F4}" type="pres">
      <dgm:prSet presAssocID="{B9D923EA-5C65-41C0-A2EF-B8F891E0DC6F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4FE89-728C-4332-97DE-5B55EDE0F9F1}" srcId="{36A58B26-2324-427B-8AD2-A4415B4FE8BC}" destId="{894CBEE3-0847-44D5-BCB8-9E2722E10C08}" srcOrd="0" destOrd="0" parTransId="{8A7DFFA8-45AD-4086-A2D2-44F21B04B678}" sibTransId="{770AF4D4-5DCC-4E5A-8BF5-72555F2D85D6}"/>
    <dgm:cxn modelId="{98E9D167-6D1C-4C20-A046-73EDBCE762BB}" type="presOf" srcId="{36A58B26-2324-427B-8AD2-A4415B4FE8BC}" destId="{B10B13D5-041E-4E60-A3EF-A1C8CEA2E75A}" srcOrd="0" destOrd="0" presId="urn:microsoft.com/office/officeart/2005/8/layout/process4"/>
    <dgm:cxn modelId="{9F0E83FB-0B04-4E76-B683-2800E8514DF6}" type="presOf" srcId="{4EF9DB6B-23D0-491B-8A29-522A87B994D0}" destId="{344F7BE4-680C-4E1C-A973-9F308C54A951}" srcOrd="0" destOrd="0" presId="urn:microsoft.com/office/officeart/2005/8/layout/process4"/>
    <dgm:cxn modelId="{88531DEB-7A39-4540-9418-629ED50AF699}" srcId="{4F494A3A-BF08-4E00-8DEB-0C4BD9CA507F}" destId="{B9D923EA-5C65-41C0-A2EF-B8F891E0DC6F}" srcOrd="0" destOrd="0" parTransId="{6FB6D29B-9634-4CE8-9502-AA8CA075BA71}" sibTransId="{4B1C430D-FFC8-4277-A2E7-9D56AE4F6AB1}"/>
    <dgm:cxn modelId="{610988BD-0167-4727-9D3A-057750571B02}" type="presOf" srcId="{B9D923EA-5C65-41C0-A2EF-B8F891E0DC6F}" destId="{E8B3FE1B-C48F-4692-816E-A1482C9BA5F4}" srcOrd="0" destOrd="0" presId="urn:microsoft.com/office/officeart/2005/8/layout/process4"/>
    <dgm:cxn modelId="{C769BC2A-52CB-4A06-AD30-D1CA62AEC3C2}" type="presOf" srcId="{36A58B26-2324-427B-8AD2-A4415B4FE8BC}" destId="{AF76D6E2-F73E-40C1-AED1-9DDB0858D50F}" srcOrd="1" destOrd="0" presId="urn:microsoft.com/office/officeart/2005/8/layout/process4"/>
    <dgm:cxn modelId="{213CC4E6-1D0C-4C9E-A97D-144809121126}" type="presOf" srcId="{894CBEE3-0847-44D5-BCB8-9E2722E10C08}" destId="{09EFA814-DBA3-4020-A27C-B6D4AAF75777}" srcOrd="0" destOrd="0" presId="urn:microsoft.com/office/officeart/2005/8/layout/process4"/>
    <dgm:cxn modelId="{019A6E74-416C-4582-9949-1B5B468357A2}" srcId="{F2AB4FA4-C508-4857-8AC4-B6B5BD46F087}" destId="{FD517F9E-E921-4280-904D-55BA163B6A96}" srcOrd="0" destOrd="0" parTransId="{0E09EE95-6678-4741-A9C1-90788250818A}" sibTransId="{95F5D4FA-2763-4F14-80EB-AD0D26697DE9}"/>
    <dgm:cxn modelId="{742E27EA-D23B-4DC7-A957-7CB2F373D90E}" type="presOf" srcId="{4F494A3A-BF08-4E00-8DEB-0C4BD9CA507F}" destId="{725958FD-FE70-4242-B16B-F56C916A79B2}" srcOrd="1" destOrd="0" presId="urn:microsoft.com/office/officeart/2005/8/layout/process4"/>
    <dgm:cxn modelId="{00CA41D5-768E-4734-BE0B-784237B5A9B9}" srcId="{4EF9DB6B-23D0-491B-8A29-522A87B994D0}" destId="{4F494A3A-BF08-4E00-8DEB-0C4BD9CA507F}" srcOrd="0" destOrd="0" parTransId="{41301F26-C0E2-4667-B7AB-8D390FB485D7}" sibTransId="{9C672842-F225-4CC7-898F-53D7E97892B4}"/>
    <dgm:cxn modelId="{2F6EECE7-B996-4784-937E-988371A10070}" type="presOf" srcId="{4F494A3A-BF08-4E00-8DEB-0C4BD9CA507F}" destId="{45552031-7C62-4459-8B4E-04FA9BC26F4A}" srcOrd="0" destOrd="0" presId="urn:microsoft.com/office/officeart/2005/8/layout/process4"/>
    <dgm:cxn modelId="{514C90C2-5B14-4141-8AD5-BE5FAFFE6FB3}" type="presOf" srcId="{F2AB4FA4-C508-4857-8AC4-B6B5BD46F087}" destId="{69BD1363-0D6B-4065-B334-8D453156B1B5}" srcOrd="1" destOrd="0" presId="urn:microsoft.com/office/officeart/2005/8/layout/process4"/>
    <dgm:cxn modelId="{2ED60429-2275-49FC-9C01-A64D701084A1}" srcId="{4EF9DB6B-23D0-491B-8A29-522A87B994D0}" destId="{36A58B26-2324-427B-8AD2-A4415B4FE8BC}" srcOrd="1" destOrd="0" parTransId="{6776398D-5A17-44C8-961B-9103F398AC65}" sibTransId="{8C4114BE-EEC8-40E7-85BA-7457BFDDE287}"/>
    <dgm:cxn modelId="{2404FB4D-3D35-4380-A015-106A60EDA3E6}" srcId="{4EF9DB6B-23D0-491B-8A29-522A87B994D0}" destId="{F2AB4FA4-C508-4857-8AC4-B6B5BD46F087}" srcOrd="2" destOrd="0" parTransId="{6918BFA6-B0EF-4066-A95E-28654B08AB25}" sibTransId="{EDA6E7DB-8203-48C3-83FE-A31B60F2851D}"/>
    <dgm:cxn modelId="{39179B4A-95E7-485C-8587-6A18B4F91760}" type="presOf" srcId="{FD517F9E-E921-4280-904D-55BA163B6A96}" destId="{9EDE5172-EC55-4024-A95D-ED1EB9039339}" srcOrd="0" destOrd="0" presId="urn:microsoft.com/office/officeart/2005/8/layout/process4"/>
    <dgm:cxn modelId="{E75BA3FB-2E66-4AA1-9E00-794EF1688527}" type="presOf" srcId="{F2AB4FA4-C508-4857-8AC4-B6B5BD46F087}" destId="{8DC06F02-61BA-4AD0-9A41-62920E7373C2}" srcOrd="0" destOrd="0" presId="urn:microsoft.com/office/officeart/2005/8/layout/process4"/>
    <dgm:cxn modelId="{C50A72DA-5DDC-46E3-BA7D-52F89DB60430}" type="presParOf" srcId="{344F7BE4-680C-4E1C-A973-9F308C54A951}" destId="{FDC1F723-264A-4A66-B18B-FFA9AF8734F3}" srcOrd="0" destOrd="0" presId="urn:microsoft.com/office/officeart/2005/8/layout/process4"/>
    <dgm:cxn modelId="{9F05B5D5-54D1-4200-9771-85DCA4716699}" type="presParOf" srcId="{FDC1F723-264A-4A66-B18B-FFA9AF8734F3}" destId="{8DC06F02-61BA-4AD0-9A41-62920E7373C2}" srcOrd="0" destOrd="0" presId="urn:microsoft.com/office/officeart/2005/8/layout/process4"/>
    <dgm:cxn modelId="{F536348A-80C5-4D48-89FD-BA8992ECBAC8}" type="presParOf" srcId="{FDC1F723-264A-4A66-B18B-FFA9AF8734F3}" destId="{69BD1363-0D6B-4065-B334-8D453156B1B5}" srcOrd="1" destOrd="0" presId="urn:microsoft.com/office/officeart/2005/8/layout/process4"/>
    <dgm:cxn modelId="{03A397C8-9E5E-4D53-A3B8-9C110AE69C6A}" type="presParOf" srcId="{FDC1F723-264A-4A66-B18B-FFA9AF8734F3}" destId="{7951B853-626D-474C-9026-E0F98BC981AC}" srcOrd="2" destOrd="0" presId="urn:microsoft.com/office/officeart/2005/8/layout/process4"/>
    <dgm:cxn modelId="{33B3FEA1-C336-4EEA-B2C8-B3AA44435D91}" type="presParOf" srcId="{7951B853-626D-474C-9026-E0F98BC981AC}" destId="{9EDE5172-EC55-4024-A95D-ED1EB9039339}" srcOrd="0" destOrd="0" presId="urn:microsoft.com/office/officeart/2005/8/layout/process4"/>
    <dgm:cxn modelId="{F3F6DDF0-17D5-431A-96AA-D0285BC3F0FA}" type="presParOf" srcId="{344F7BE4-680C-4E1C-A973-9F308C54A951}" destId="{3717F772-D9D9-44C4-A7B2-7075104957DF}" srcOrd="1" destOrd="0" presId="urn:microsoft.com/office/officeart/2005/8/layout/process4"/>
    <dgm:cxn modelId="{B7FE3713-A1C2-467C-AA84-6216ABBC2040}" type="presParOf" srcId="{344F7BE4-680C-4E1C-A973-9F308C54A951}" destId="{68E2A439-2EFA-4531-92C5-A452FDFBA42B}" srcOrd="2" destOrd="0" presId="urn:microsoft.com/office/officeart/2005/8/layout/process4"/>
    <dgm:cxn modelId="{BDCCF2B4-578B-4257-ABBB-4E7786893ABF}" type="presParOf" srcId="{68E2A439-2EFA-4531-92C5-A452FDFBA42B}" destId="{B10B13D5-041E-4E60-A3EF-A1C8CEA2E75A}" srcOrd="0" destOrd="0" presId="urn:microsoft.com/office/officeart/2005/8/layout/process4"/>
    <dgm:cxn modelId="{AD737887-B734-4DAA-A88F-0DB5D06E4FD5}" type="presParOf" srcId="{68E2A439-2EFA-4531-92C5-A452FDFBA42B}" destId="{AF76D6E2-F73E-40C1-AED1-9DDB0858D50F}" srcOrd="1" destOrd="0" presId="urn:microsoft.com/office/officeart/2005/8/layout/process4"/>
    <dgm:cxn modelId="{CD66E31B-53F0-49F0-8306-39DF645B7AFE}" type="presParOf" srcId="{68E2A439-2EFA-4531-92C5-A452FDFBA42B}" destId="{56796FFA-A534-419F-B126-C1E7DC822953}" srcOrd="2" destOrd="0" presId="urn:microsoft.com/office/officeart/2005/8/layout/process4"/>
    <dgm:cxn modelId="{E3311071-BFF2-49F1-B541-931D4F461E17}" type="presParOf" srcId="{56796FFA-A534-419F-B126-C1E7DC822953}" destId="{09EFA814-DBA3-4020-A27C-B6D4AAF75777}" srcOrd="0" destOrd="0" presId="urn:microsoft.com/office/officeart/2005/8/layout/process4"/>
    <dgm:cxn modelId="{EB0B17AB-2B4B-475E-B628-B7DB8473DFEB}" type="presParOf" srcId="{344F7BE4-680C-4E1C-A973-9F308C54A951}" destId="{A6B30045-2519-4620-836C-99193A02CE89}" srcOrd="3" destOrd="0" presId="urn:microsoft.com/office/officeart/2005/8/layout/process4"/>
    <dgm:cxn modelId="{8B1ED731-8300-47C8-8C85-E36717D2E7C3}" type="presParOf" srcId="{344F7BE4-680C-4E1C-A973-9F308C54A951}" destId="{A8399B9C-9070-4A98-9C36-E0225C01248C}" srcOrd="4" destOrd="0" presId="urn:microsoft.com/office/officeart/2005/8/layout/process4"/>
    <dgm:cxn modelId="{84CBFC82-A1F3-4CE8-A55B-59B245F25CBD}" type="presParOf" srcId="{A8399B9C-9070-4A98-9C36-E0225C01248C}" destId="{45552031-7C62-4459-8B4E-04FA9BC26F4A}" srcOrd="0" destOrd="0" presId="urn:microsoft.com/office/officeart/2005/8/layout/process4"/>
    <dgm:cxn modelId="{B6123FF2-4474-48AA-AF7D-F8119B199A82}" type="presParOf" srcId="{A8399B9C-9070-4A98-9C36-E0225C01248C}" destId="{725958FD-FE70-4242-B16B-F56C916A79B2}" srcOrd="1" destOrd="0" presId="urn:microsoft.com/office/officeart/2005/8/layout/process4"/>
    <dgm:cxn modelId="{A40E1590-2057-4969-9673-4FE4B9B309E9}" type="presParOf" srcId="{A8399B9C-9070-4A98-9C36-E0225C01248C}" destId="{976B4232-4DDA-441A-8AE5-F1CB2B6E3548}" srcOrd="2" destOrd="0" presId="urn:microsoft.com/office/officeart/2005/8/layout/process4"/>
    <dgm:cxn modelId="{19DD8E3B-306F-4AA4-A807-66935EB93B36}" type="presParOf" srcId="{976B4232-4DDA-441A-8AE5-F1CB2B6E3548}" destId="{E8B3FE1B-C48F-4692-816E-A1482C9BA5F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204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632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067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119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1231724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704893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6928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39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338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194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459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219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062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860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051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248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pPr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3581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sychology-msk.ru/referat/bystro/patrioticheskoe-vospitanie-detei-doshkolnogo-vozrasta-sredstvami-fizicheskoi-kultury/" TargetMode="External"/><Relationship Id="rId2" Type="http://schemas.openxmlformats.org/officeDocument/2006/relationships/hyperlink" Target="http://nsportal.ru/shkola/fizkultura-i-sport/library/2013/06/08/patrioticheskoe-vospitanie-doshkolnikov-sredstvam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i-detsad.ru/konsultac/konsultac3286.html" TargetMode="External"/><Relationship Id="rId5" Type="http://schemas.openxmlformats.org/officeDocument/2006/relationships/hyperlink" Target="http://sundekor.ru/referat/ucheba/patrioticheskoe-vospitanie-detei-doshkolnogo-vozrasta-sredstvami-fizichesko" TargetMode="External"/><Relationship Id="rId4" Type="http://schemas.openxmlformats.org/officeDocument/2006/relationships/hyperlink" Target="https://edu.tatar.ru/nkamsk/dou61/page1716302.ht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6350" y="685800"/>
            <a:ext cx="8029575" cy="3038474"/>
          </a:xfrm>
        </p:spPr>
        <p:txBody>
          <a:bodyPr/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4800" b="1" dirty="0" smtClean="0"/>
              <a:t>Педагогический проект на тему </a:t>
            </a:r>
            <a:br>
              <a:rPr lang="ru-RU" sz="4800" b="1" dirty="0" smtClean="0"/>
            </a:br>
            <a:r>
              <a:rPr lang="ru-RU" sz="2800" b="1" dirty="0" smtClean="0"/>
              <a:t>«Нравственно-патриотическое воспитание детей дошкольного возраста средствами физической культуры»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19625" y="4448175"/>
            <a:ext cx="4686300" cy="1800224"/>
          </a:xfrm>
        </p:spPr>
        <p:txBody>
          <a:bodyPr>
            <a:normAutofit/>
          </a:bodyPr>
          <a:lstStyle/>
          <a:p>
            <a:pPr lvl="0">
              <a:buClr>
                <a:srgbClr val="B31166"/>
              </a:buClr>
            </a:pP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Автор проекта  - </a:t>
            </a:r>
            <a:r>
              <a:rPr lang="ru-RU" sz="1500" dirty="0" err="1" smtClean="0">
                <a:solidFill>
                  <a:schemeClr val="accent2">
                    <a:lumMod val="75000"/>
                  </a:schemeClr>
                </a:solidFill>
              </a:rPr>
              <a:t>Замарацких</a:t>
            </a: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 Наталья Валерьевна</a:t>
            </a:r>
          </a:p>
          <a:p>
            <a:pPr lvl="0">
              <a:buClr>
                <a:srgbClr val="B31166"/>
              </a:buClr>
            </a:pPr>
            <a:r>
              <a:rPr lang="ru-RU" sz="1500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нструктор по физической культуре</a:t>
            </a:r>
          </a:p>
          <a:p>
            <a:pPr lvl="0">
              <a:buClr>
                <a:srgbClr val="B31166"/>
              </a:buClr>
            </a:pP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МБДОУ «</a:t>
            </a:r>
            <a:r>
              <a:rPr lang="ru-RU" sz="1500" dirty="0" err="1" smtClean="0">
                <a:solidFill>
                  <a:schemeClr val="accent2">
                    <a:lumMod val="75000"/>
                  </a:schemeClr>
                </a:solidFill>
              </a:rPr>
              <a:t>Олонский</a:t>
            </a: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 детский сад»</a:t>
            </a:r>
          </a:p>
          <a:p>
            <a:pPr lvl="0">
              <a:buClr>
                <a:srgbClr val="B31166"/>
              </a:buClr>
            </a:pPr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Срок реализации : декада</a:t>
            </a:r>
          </a:p>
        </p:txBody>
      </p:sp>
      <p:pic>
        <p:nvPicPr>
          <p:cNvPr id="5" name="Рисунок 4" descr="http://cs624728.vk.me/v624728587/32e36/V1Y41tnkMc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298" y="4124528"/>
            <a:ext cx="3618689" cy="1780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278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7700"/>
          </a:xfrm>
        </p:spPr>
        <p:txBody>
          <a:bodyPr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1948826"/>
              </p:ext>
            </p:extLst>
          </p:nvPr>
        </p:nvGraphicFramePr>
        <p:xfrm>
          <a:off x="517071" y="-548414"/>
          <a:ext cx="11106151" cy="717344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43669"/>
                <a:gridCol w="3011251"/>
                <a:gridCol w="3011251"/>
                <a:gridCol w="3011251"/>
                <a:gridCol w="1228729"/>
              </a:tblGrid>
              <a:tr h="1854700">
                <a:tc>
                  <a:txBody>
                    <a:bodyPr/>
                    <a:lstStyle/>
                    <a:p>
                      <a:endPara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22814">
                <a:tc>
                  <a:txBody>
                    <a:bodyPr/>
                    <a:lstStyle/>
                    <a:p>
                      <a:endPara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Цели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сроки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4114">
                <a:tc>
                  <a:txBody>
                    <a:bodyPr/>
                    <a:lstStyle/>
                    <a:p>
                      <a:endParaRPr lang="ru-RU" sz="16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Молодцы-удальцы.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Формирование нравственного здоровья детей,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через участие в эстафетах, играх с элементами соревнований.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декабрь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Просмотр презентаций по теме, беседы, эстафеты, игры, соревнования.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4114">
                <a:tc>
                  <a:txBody>
                    <a:bodyPr/>
                    <a:lstStyle/>
                    <a:p>
                      <a:endParaRPr lang="ru-RU" sz="1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Мы – славяне.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Формирование потребностей изучать обычаи и историю своего народа. Развивать силовые способности средствами физической культуры.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«Старый новый год». Просмотр презентаций по теме, беседы, эстафеты, игры, соревнования.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0811">
                <a:tc>
                  <a:txBody>
                    <a:bodyPr/>
                    <a:lstStyle/>
                    <a:p>
                      <a:endParaRPr lang="ru-RU" sz="1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latin typeface="Times New Roman"/>
                          <a:ea typeface="Calibri"/>
                          <a:cs typeface="Times New Roman"/>
                        </a:rPr>
                        <a:t>Будем в армии служить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Воспитывать у детей желание быть похожими на солдат, через участие в эстафетах, играх с элементами соревнований.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февраль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«День защитника Отечества»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Просмотр презентаций по теме, беседы, эстафеты, игры, соревнования.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804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38175"/>
            <a:ext cx="10219266" cy="562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Camera\Viber Images\IMG-1a25f565d0116c69ce457d8421c084b6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3937000" cy="3197226"/>
          </a:xfrm>
          <a:prstGeom prst="rect">
            <a:avLst/>
          </a:prstGeom>
          <a:noFill/>
        </p:spPr>
      </p:pic>
      <p:pic>
        <p:nvPicPr>
          <p:cNvPr id="11" name="Picture 2" descr="C:\Users\User\Desktop\Camera\Viber Images\IMG-c04e8f645839f47a71741b1569d8515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2600" y="3632199"/>
            <a:ext cx="3797300" cy="2590801"/>
          </a:xfrm>
          <a:prstGeom prst="rect">
            <a:avLst/>
          </a:prstGeom>
          <a:noFill/>
        </p:spPr>
      </p:pic>
      <p:pic>
        <p:nvPicPr>
          <p:cNvPr id="12" name="Picture 2" descr="C:\Users\User\Desktop\Camera\Viber Images\IMG-134ec2771e261c51e62c178c2df9a254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9980" y="1524000"/>
            <a:ext cx="341372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69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00050"/>
            <a:ext cx="9362016" cy="771525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«В России!»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Camera\Фото\IMG-6afb7742e7c6687eff636d134d94bbd7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2966" y="1267959"/>
            <a:ext cx="2911078" cy="3881437"/>
          </a:xfrm>
          <a:prstGeom prst="rect">
            <a:avLst/>
          </a:prstGeom>
          <a:noFill/>
        </p:spPr>
      </p:pic>
      <p:pic>
        <p:nvPicPr>
          <p:cNvPr id="3075" name="Picture 3" descr="C:\Users\User\Desktop\Camera\Фото\IMG-8d672c2f73c1cb26a8e00102e516bed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7686" y="805543"/>
            <a:ext cx="3355521" cy="4005942"/>
          </a:xfrm>
          <a:prstGeom prst="rect">
            <a:avLst/>
          </a:prstGeom>
          <a:noFill/>
        </p:spPr>
      </p:pic>
      <p:pic>
        <p:nvPicPr>
          <p:cNvPr id="3076" name="Picture 4" descr="C:\Users\User\Desktop\Camera\Фото\IMG-4a81b0f6ff42984ee0bfb81afec1ff8f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7314" y="2318656"/>
            <a:ext cx="3505201" cy="3799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197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38150"/>
            <a:ext cx="11220450" cy="8382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«Проведение праздника «Проводы зимы!»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Camera\20190321_1043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8394" y="1422400"/>
            <a:ext cx="7098506" cy="4619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47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14350"/>
            <a:ext cx="10371666" cy="81915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игра«Шарик к верху»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Camera\Фото\IMG-62b2261a22dee33d6c9571645c071e41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0514" y="1328057"/>
            <a:ext cx="4669971" cy="5158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06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71666" cy="71620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«Рыцарский турнир»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Camera\Фото\IMG-8d4827c3341b5505631ea5ef1a973d7f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20480" y="1436914"/>
            <a:ext cx="5329606" cy="5159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20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712747"/>
            <a:ext cx="10600266" cy="76362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«Веселые старты»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Camera\Фото\IMG-4baa1197ceebd4d64f1659d802e8f1dd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4936" y="1186543"/>
            <a:ext cx="4015807" cy="3200854"/>
          </a:xfrm>
          <a:prstGeom prst="rect">
            <a:avLst/>
          </a:prstGeom>
          <a:noFill/>
        </p:spPr>
      </p:pic>
      <p:pic>
        <p:nvPicPr>
          <p:cNvPr id="6147" name="Picture 3" descr="C:\Users\User\Desktop\Camera\Фото\IMG-896a11f7b1d75caa2984d131c561dea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348343"/>
            <a:ext cx="4008664" cy="4223657"/>
          </a:xfrm>
          <a:prstGeom prst="rect">
            <a:avLst/>
          </a:prstGeom>
          <a:noFill/>
        </p:spPr>
      </p:pic>
      <p:pic>
        <p:nvPicPr>
          <p:cNvPr id="6148" name="Picture 4" descr="C:\Users\User\Desktop\Camera\Фото\IMG-411ae9e99e5530489862b58b78223175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4031" y="2220686"/>
            <a:ext cx="3407228" cy="3483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88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6" y="1657350"/>
            <a:ext cx="11277600" cy="49339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endParaRPr lang="ru-RU" sz="4000" dirty="0"/>
          </a:p>
        </p:txBody>
      </p:sp>
      <p:pic>
        <p:nvPicPr>
          <p:cNvPr id="1026" name="Picture 2" descr="C:\Users\User\Desktop\Camera\Фото\IMG-9ebd24838738b958a083c5eb1861bf4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0371" y="892628"/>
            <a:ext cx="3886200" cy="4582887"/>
          </a:xfrm>
          <a:prstGeom prst="rect">
            <a:avLst/>
          </a:prstGeom>
          <a:noFill/>
        </p:spPr>
      </p:pic>
      <p:pic>
        <p:nvPicPr>
          <p:cNvPr id="1027" name="Picture 3" descr="C:\Users\User\Desktop\Camera\Фото\IMG-2287a56605e50f02cac8cca034b979b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370" y="1491343"/>
            <a:ext cx="2930979" cy="4038600"/>
          </a:xfrm>
          <a:prstGeom prst="rect">
            <a:avLst/>
          </a:prstGeom>
          <a:noFill/>
        </p:spPr>
      </p:pic>
      <p:pic>
        <p:nvPicPr>
          <p:cNvPr id="1028" name="Picture 4" descr="C:\Users\User\Desktop\Camera\Фото\IMG-c9be844e166034f117dfbc0e67126629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742" y="2688771"/>
            <a:ext cx="2996293" cy="3853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548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866" y="194553"/>
            <a:ext cx="10597024" cy="700797"/>
          </a:xfrm>
        </p:spPr>
        <p:txBody>
          <a:bodyPr/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925" y="895350"/>
            <a:ext cx="10782299" cy="5146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вышеизложенного, можно сделать вывод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проведенная работа по нравственно – патриотическому воспитанию средствами физической культуры способствовала: 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расширению круга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ребенка о своей стране, традициях родного народа, символике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истории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родины. 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любви и уважения к людям, которые защищали и защищают нашу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страну;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высоких нравственных личностных качеств: отзывчивость, справедливость, смелость, решительность, толерантность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овысился интерес к физической культуре и спорту; </a:t>
            </a:r>
          </a:p>
          <a:p>
            <a:pPr marL="0" indent="0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C:\Users\User\Desktop\Camera\Фото\IMG-2d89aaa39d064ea028eb8435179d5a0f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7686" y="3113314"/>
            <a:ext cx="2775857" cy="3276599"/>
          </a:xfrm>
          <a:prstGeom prst="rect">
            <a:avLst/>
          </a:prstGeom>
          <a:noFill/>
        </p:spPr>
      </p:pic>
      <p:pic>
        <p:nvPicPr>
          <p:cNvPr id="1027" name="Picture 3" descr="C:\Users\User\Desktop\Camera\Фото\IMG-de0bd43c8c87ab42617351ad5b6acc4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5593" y="3635828"/>
            <a:ext cx="3007179" cy="3048001"/>
          </a:xfrm>
          <a:prstGeom prst="rect">
            <a:avLst/>
          </a:prstGeom>
          <a:noFill/>
        </p:spPr>
      </p:pic>
      <p:pic>
        <p:nvPicPr>
          <p:cNvPr id="1028" name="Picture 4" descr="C:\Users\User\Desktop\Camera\Фото\IMG-946a884518894ea3a7f63887a56dc86e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2857" y="3755572"/>
            <a:ext cx="2667000" cy="2547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13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8672"/>
          </a:xfrm>
        </p:spPr>
        <p:txBody>
          <a:bodyPr/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ресурсы (печатные)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todnb.ru/content/images/%D1%81%D0%B0%D0%B9%D1%82%20%D0%BC%D0%B0%D0%B9%281%2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644" y="1513205"/>
            <a:ext cx="1446741" cy="171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todnb.ru/content/images/%D0%BF%D0%B0%D1%82%D1%80%20%D0%B2%D0%BE%D1%81%D0%BF_0008%283%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321" y="4128587"/>
            <a:ext cx="1446741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todnb.ru/content/images/%D0%BF%D0%B0%D1%82%D1%80%20%D0%B2%D0%BE%D1%81%D0%BF_0003%282%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683" y="1400653"/>
            <a:ext cx="1360170" cy="167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e5img.ru/image/full/37/90/patrioticheskoe-vospitanie-detey-doshkolnogo-vozrasta-oznakomlenie-s-sobyitiyami-velikoy-otechestvennoy-voynyi-1941-1945-gg_1050903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414" y="3845014"/>
            <a:ext cx="1427835" cy="187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://www.ukazka.ru/img/g/uk77600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813" y="1806255"/>
            <a:ext cx="1315775" cy="183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://www.litportal.ru/images/foto_book/12442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5937" y="4070250"/>
            <a:ext cx="1442085" cy="199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http://www.uchmag.ru/upload/catalog/posob/4/4/4421_/cover_image_big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744" y="1668416"/>
            <a:ext cx="1260024" cy="1780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http://old.prodalit.ru/images/460000/45938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402" y="3811942"/>
            <a:ext cx="1451876" cy="217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192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725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– творческий, игровой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декада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 подготовительных к школе групп;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 специалисты;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одители.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452" y="1147782"/>
            <a:ext cx="3810000" cy="5076825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17326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375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источники(ресурсы сети интернет)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47825"/>
            <a:ext cx="8596668" cy="439353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nsportal.ru/shkola/fizkultura-i-sport/library/2013/06/08/patrioticheskoe-vospitanie-doshkolnikov-sredstvami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http://psychology-msk.ru/referat/bystro/patrioticheskoe-vospitanie-detei-doshkolnogo-vozrasta-sredstvami-fizicheskoi-kultury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edu.tatar.ru/nkamsk/dou61/page1716302.htm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sundekor.ru/referat/ucheba/patrioticheskoe-vospitanie-detei-doshkolnogo-vozrasta-sredstvami-fizichesko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www.moi-detsad.ru/konsultac/konsultac3286.html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810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7425" y="2095500"/>
            <a:ext cx="7058025" cy="885824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www.playcast.ru/uploads/2015/05/08/1351952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925" y="645635"/>
            <a:ext cx="10001249" cy="5071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8311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98581" cy="62581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551" y="1390650"/>
            <a:ext cx="11525250" cy="5124450"/>
          </a:xfrm>
        </p:spPr>
        <p:txBody>
          <a:bodyPr>
            <a:normAutofit/>
          </a:bodyPr>
          <a:lstStyle/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Огромные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изменения произошли в нашей стране за последние годы. Это касается нравственных ценностей, отношения к событиям нашей истории. Изменилось и отношение людей к Родине. Поэтому проблема нравственно - патриотического воспитания детей является сегодня очень актуальной и является одной из основных задач дошкольного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образования.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эффективных средств решения задач нравственно-патриотического воспитания подрастающего поколения являются занятия физической культурой и спортом, так как формирование физических качеств, двигательных навыков и умений тесно связано с воспитанием нравственно волевых черт личности. Физически развитый человек, крепкий, сильный, здоровый должен быть добрым, терпимым, должен уметь прийти на помощь к тем, кому она нужна и направлять свои умения и силу только на добрые поступки. </a:t>
            </a:r>
          </a:p>
        </p:txBody>
      </p:sp>
    </p:spTree>
    <p:extLst>
      <p:ext uri="{BB962C8B-B14F-4D97-AF65-F5344CB8AC3E}">
        <p14:creationId xmlns:p14="http://schemas.microsoft.com/office/powerpoint/2010/main" xmlns="" val="26231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62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гуманной, духовно-нравственной личности, обладающей национальным самосознанием и патриотическими чувствами, средствами физической культуры.</a:t>
            </a:r>
            <a: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Camera\Фото\IMG-732614eee759fc0574c7f17e89268559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313" y="2634343"/>
            <a:ext cx="3603172" cy="3918857"/>
          </a:xfrm>
          <a:prstGeom prst="rect">
            <a:avLst/>
          </a:prstGeom>
          <a:noFill/>
        </p:spPr>
      </p:pic>
      <p:pic>
        <p:nvPicPr>
          <p:cNvPr id="1027" name="Picture 3" descr="C:\Users\User\Desktop\Camera\Фото\IMG-4c20f44f92419003240b544dcdefd344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598" y="2275113"/>
            <a:ext cx="3537857" cy="4397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47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94359"/>
            <a:ext cx="8596668" cy="729615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</a:t>
            </a:r>
            <a:r>
              <a:rPr lang="ru-RU" b="1" dirty="0" smtClean="0"/>
              <a:t>Задачи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874" y="1323974"/>
            <a:ext cx="11191875" cy="5143501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привязанности к своей семье, родному дому, земле, где он родился, на основе приобщения к родной природе, культуре и традициям.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России как о родной стране.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патриотизма, уважения к культурному прошлому России средствами физической культуры.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User\Desktop\Camera\Фото\IMG-9925dcd929680315dd1f804890cff8b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2115" y="2960913"/>
            <a:ext cx="2917370" cy="3363687"/>
          </a:xfrm>
          <a:prstGeom prst="rect">
            <a:avLst/>
          </a:prstGeom>
          <a:noFill/>
        </p:spPr>
      </p:pic>
      <p:pic>
        <p:nvPicPr>
          <p:cNvPr id="2051" name="Picture 3" descr="C:\Users\User\Desktop\Camera\Фото\IMG-cceb69df4336ae082c2cc3cf868244c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172" y="3004456"/>
            <a:ext cx="3581400" cy="3015343"/>
          </a:xfrm>
          <a:prstGeom prst="rect">
            <a:avLst/>
          </a:prstGeom>
          <a:noFill/>
        </p:spPr>
      </p:pic>
      <p:pic>
        <p:nvPicPr>
          <p:cNvPr id="2052" name="Picture 4" descr="C:\Users\User\Desktop\Camera\Фото\IMG-f48d902f705327592980afb27827b986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8457" y="2884714"/>
            <a:ext cx="3755571" cy="3624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2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85800"/>
            <a:ext cx="9866841" cy="85725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25" y="1466851"/>
            <a:ext cx="11401425" cy="49244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Заложить основу нравственно- патриотического воспитания у детей дошкольного возраста, привить любовь к родине.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Приобщить детей к общественно- нравственным ценностям.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Camera\Фото\IMG-e65e89c9b08c79c05c25878e633c405b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7429" y="2645228"/>
            <a:ext cx="3453492" cy="4060372"/>
          </a:xfrm>
          <a:prstGeom prst="rect">
            <a:avLst/>
          </a:prstGeom>
          <a:noFill/>
        </p:spPr>
      </p:pic>
      <p:pic>
        <p:nvPicPr>
          <p:cNvPr id="1027" name="Picture 3" descr="C:\Users\User\Desktop\Camera\Фото\IMG-010092bec55c71f2425dd31938742af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2229" y="2786746"/>
            <a:ext cx="2906486" cy="3570512"/>
          </a:xfrm>
          <a:prstGeom prst="rect">
            <a:avLst/>
          </a:prstGeom>
          <a:noFill/>
        </p:spPr>
      </p:pic>
      <p:pic>
        <p:nvPicPr>
          <p:cNvPr id="1028" name="Picture 4" descr="C:\Users\User\Desktop\Camera\Фото\IMG-50ddaecf0fc6ddd196359f78143ae486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8313" y="2362201"/>
            <a:ext cx="3102429" cy="3799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37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реализации проекта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31310677"/>
              </p:ext>
            </p:extLst>
          </p:nvPr>
        </p:nvGraphicFramePr>
        <p:xfrm>
          <a:off x="485775" y="1952625"/>
          <a:ext cx="11172825" cy="4533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114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9100"/>
            <a:ext cx="10314516" cy="15113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13956181"/>
              </p:ext>
            </p:extLst>
          </p:nvPr>
        </p:nvGraphicFramePr>
        <p:xfrm>
          <a:off x="447676" y="1895475"/>
          <a:ext cx="11220450" cy="481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699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этап: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2924" y="1457325"/>
            <a:ext cx="11163301" cy="506729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методической и исторической литературы;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картотеки спортивно- патриотических игр, эстафет;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атрибутов и спортивного инвентаря к играм;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консультативного материала для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и воспитателей;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0170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3610</TotalTime>
  <Words>586</Words>
  <Application>Microsoft Office PowerPoint</Application>
  <PresentationFormat>Произвольный</PresentationFormat>
  <Paragraphs>96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                  Педагогический проект на тему  «Нравственно-патриотическое воспитание детей дошкольного возраста средствами физической культуры»</vt:lpstr>
      <vt:lpstr>Паспорт проекта</vt:lpstr>
      <vt:lpstr>Актуальность</vt:lpstr>
      <vt:lpstr>Цель  Воспитание гуманной, духовно-нравственной личности, обладающей национальным самосознанием и патриотическими чувствами, средствами физической культуры. </vt:lpstr>
      <vt:lpstr>                            Задачи</vt:lpstr>
      <vt:lpstr>Ожидаемый результат</vt:lpstr>
      <vt:lpstr> Формы реализации проекта</vt:lpstr>
      <vt:lpstr>Этапы реализации</vt:lpstr>
      <vt:lpstr>1 этап:</vt:lpstr>
      <vt:lpstr>2 этап</vt:lpstr>
      <vt:lpstr>Подвижная игра «Триколор»</vt:lpstr>
      <vt:lpstr>Подвижная игра «В России!»</vt:lpstr>
      <vt:lpstr>«Проведение праздника «Проводы зимы!»</vt:lpstr>
      <vt:lpstr>Подвижная игра«Шарик к верху»</vt:lpstr>
      <vt:lpstr>«Рыцарский турнир»</vt:lpstr>
      <vt:lpstr>«Веселые старты»</vt:lpstr>
      <vt:lpstr>3 этап   </vt:lpstr>
      <vt:lpstr>Вывод</vt:lpstr>
      <vt:lpstr>Информационные ресурсы (печатные)</vt:lpstr>
      <vt:lpstr>Информационные источники(ресурсы сети интернет)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по патриотическому воспитанию посредством физической культуры</dc:title>
  <dc:creator>ПК</dc:creator>
  <cp:lastModifiedBy>User</cp:lastModifiedBy>
  <cp:revision>194</cp:revision>
  <dcterms:created xsi:type="dcterms:W3CDTF">2015-11-09T11:32:48Z</dcterms:created>
  <dcterms:modified xsi:type="dcterms:W3CDTF">2019-03-25T14:45:09Z</dcterms:modified>
</cp:coreProperties>
</file>