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AB5F-177C-42B0-87C3-23F681B6106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2E34-5FDB-4239-AC92-25234553E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13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AB5F-177C-42B0-87C3-23F681B6106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2E34-5FDB-4239-AC92-25234553E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42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AB5F-177C-42B0-87C3-23F681B6106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2E34-5FDB-4239-AC92-25234553E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16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AB5F-177C-42B0-87C3-23F681B6106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2E34-5FDB-4239-AC92-25234553E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54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AB5F-177C-42B0-87C3-23F681B6106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2E34-5FDB-4239-AC92-25234553E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57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AB5F-177C-42B0-87C3-23F681B6106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2E34-5FDB-4239-AC92-25234553E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08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AB5F-177C-42B0-87C3-23F681B6106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2E34-5FDB-4239-AC92-25234553E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37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AB5F-177C-42B0-87C3-23F681B6106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2E34-5FDB-4239-AC92-25234553E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2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AB5F-177C-42B0-87C3-23F681B6106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2E34-5FDB-4239-AC92-25234553E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81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AB5F-177C-42B0-87C3-23F681B6106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2E34-5FDB-4239-AC92-25234553E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99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AB5F-177C-42B0-87C3-23F681B6106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2E34-5FDB-4239-AC92-25234553E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66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BAB5F-177C-42B0-87C3-23F681B6106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C2E34-5FDB-4239-AC92-25234553E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17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opmpk.68edu.ru/poleznaya-informatsiya/v-pomoshch-uchitelyam-logopedam/143-organizatsiya-raboty-uchitelya-logopeda-v-usloviyakh-logopunkta-do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276373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«Организация и содержание работы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логопункта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Специфические особенности детей с нарушением речи»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365104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Учитель-логопед:</a:t>
            </a:r>
          </a:p>
          <a:p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Белобородова Алена Евгеньевна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495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учителя-логопеда в детском саду, не имеющем специализированных групп, направлена на исправление дефектов речи детей.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Наряду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коррекционными мероприятиями учитель-логопед проводит профилактическую работу в дошкольном учреждении по предупреждению нарушений речи у детей.</a:t>
            </a:r>
          </a:p>
        </p:txBody>
      </p:sp>
    </p:spTree>
    <p:extLst>
      <p:ext uri="{BB962C8B-B14F-4D97-AF65-F5344CB8AC3E}">
        <p14:creationId xmlns:p14="http://schemas.microsoft.com/office/powerpoint/2010/main" val="133224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1426170"/>
          </a:xfrm>
        </p:spPr>
        <p:txBody>
          <a:bodyPr>
            <a:noAutofit/>
          </a:bodyPr>
          <a:lstStyle/>
          <a:p>
            <a:r>
              <a:rPr lang="ru-RU" sz="4000" dirty="0" smtClean="0">
                <a:hlinkClick r:id="rId2"/>
              </a:rPr>
              <a:t/>
            </a:r>
            <a:br>
              <a:rPr lang="ru-RU" sz="4000" dirty="0" smtClean="0">
                <a:hlinkClick r:id="rId2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учителя-логопеда в условиях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логопункта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ДОУ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452438" indent="-452438">
              <a:buFont typeface="Wingdings" panose="05000000000000000000" pitchFamily="2" charset="2"/>
              <a:buChar char="v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 работает 4 часа в день</a:t>
            </a:r>
          </a:p>
          <a:p>
            <a:pPr marL="452438" indent="-452438">
              <a:buFont typeface="Wingdings" panose="05000000000000000000" pitchFamily="2" charset="2"/>
              <a:buChar char="v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логопункте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одновременно могут заниматься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12 до 16 детей</a:t>
            </a:r>
          </a:p>
          <a:p>
            <a:pPr marL="452438" indent="-452438">
              <a:buFont typeface="Wingdings" panose="05000000000000000000" pitchFamily="2" charset="2"/>
              <a:buChar char="v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первую очередь на занятия зачисляются дети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подготовительной к школе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группы, иногда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старшей группы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имеющие нарушения произношения нескольких звуков, или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речи,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резко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несоответствующие возрастной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2438" indent="-452438">
              <a:buFont typeface="Wingdings" panose="05000000000000000000" pitchFamily="2" charset="2"/>
              <a:buChar char="v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Отбор детей на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логопункт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осуществляется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первые 2 недели сентября.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27591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Отчисление с занятий в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логопункте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 по следующим причинам: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2438" indent="-452438">
              <a:buFont typeface="Wingdings" panose="05000000000000000000" pitchFamily="2" charset="2"/>
              <a:buChar char="v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выбытие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из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ДОУ;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8" indent="-452438">
              <a:buFont typeface="Wingdings" panose="05000000000000000000" pitchFamily="2" charset="2"/>
              <a:buChar char="v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игнорирование родителями требований логопеда, немотивированные пропуски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занятий;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8" indent="-452438">
              <a:buFont typeface="Wingdings" panose="05000000000000000000" pitchFamily="2" charset="2"/>
              <a:buChar char="v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речевого дефекта. По окончании курса занятий по коррекции дефекта и с переходом на этап автоматизации звука в свободной речи ребенок зачисляется в группу динамического наблюдения.</a:t>
            </a:r>
          </a:p>
        </p:txBody>
      </p:sp>
    </p:spTree>
    <p:extLst>
      <p:ext uri="{BB962C8B-B14F-4D97-AF65-F5344CB8AC3E}">
        <p14:creationId xmlns:p14="http://schemas.microsoft.com/office/powerpoint/2010/main" val="127782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работы учителя-логопеда: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579296" cy="5472608"/>
          </a:xfrm>
        </p:spPr>
        <p:txBody>
          <a:bodyPr>
            <a:no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правильного звукопроизношения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подвижности органов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просодической стороны речи, включающее выработку четкой дикции, постановку дыхания, работу над правильным ударением, темпом и ритмом речи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фонематических процессов, т. е. умения различать на слух звуки речи, слоги, слова, схожие по звучанию и артикуляции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грамматического строя речи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активизация словарного запаса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мелкой моторики, т. е. движений пальцев рук; подготовка руки к письму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связной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обучению грамоте</a:t>
            </a:r>
          </a:p>
          <a:p>
            <a:pPr marL="0" indent="0"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922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дефекты исчезнут сами собой со временем.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Одних занятий с логопедом недостаточно. Для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их преодоления необходима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систематическая, длительная коррекционная работа, в которой родителям отводится значительная роль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поскольку большее время ребенок проводит дома с близкими ему людьми. </a:t>
            </a:r>
          </a:p>
        </p:txBody>
      </p:sp>
    </p:spTree>
    <p:extLst>
      <p:ext uri="{BB962C8B-B14F-4D97-AF65-F5344CB8AC3E}">
        <p14:creationId xmlns:p14="http://schemas.microsoft.com/office/powerpoint/2010/main" val="1895721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08" y="692696"/>
            <a:ext cx="5637312" cy="3226370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25" y="2924944"/>
            <a:ext cx="3952875" cy="38004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0773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272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 «Организация и содержание работы логопункта. Специфические особенности детей с нарушением речи» </vt:lpstr>
      <vt:lpstr>Презентация PowerPoint</vt:lpstr>
      <vt:lpstr> Организация работы  учителя-логопеда в условиях  логопункта ДОУ </vt:lpstr>
      <vt:lpstr>Отчисление с занятий в логопункте возможно по следующим причинам: </vt:lpstr>
      <vt:lpstr>Направления работы учителя-логопеда: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«Организация и содержание работы логопункта. Специфические особенности детей с нарушением речи»</dc:title>
  <dc:creator>Алёна</dc:creator>
  <cp:lastModifiedBy>Алёна</cp:lastModifiedBy>
  <cp:revision>13</cp:revision>
  <dcterms:created xsi:type="dcterms:W3CDTF">2018-11-07T15:01:20Z</dcterms:created>
  <dcterms:modified xsi:type="dcterms:W3CDTF">2020-11-18T02:19:21Z</dcterms:modified>
</cp:coreProperties>
</file>