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7" r:id="rId4"/>
    <p:sldId id="272" r:id="rId5"/>
    <p:sldId id="290" r:id="rId6"/>
    <p:sldId id="258" r:id="rId7"/>
    <p:sldId id="257" r:id="rId8"/>
    <p:sldId id="268" r:id="rId9"/>
    <p:sldId id="273" r:id="rId10"/>
    <p:sldId id="291" r:id="rId11"/>
    <p:sldId id="274" r:id="rId12"/>
    <p:sldId id="292" r:id="rId13"/>
    <p:sldId id="285" r:id="rId14"/>
    <p:sldId id="286" r:id="rId15"/>
    <p:sldId id="287" r:id="rId16"/>
    <p:sldId id="276" r:id="rId17"/>
    <p:sldId id="277" r:id="rId18"/>
    <p:sldId id="278" r:id="rId19"/>
    <p:sldId id="279" r:id="rId20"/>
    <p:sldId id="280" r:id="rId21"/>
    <p:sldId id="284" r:id="rId22"/>
    <p:sldId id="26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A224-950D-400E-AE0D-575A70AF7C59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29A0-107B-4196-88EB-A1AD71A5D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A224-950D-400E-AE0D-575A70AF7C59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29A0-107B-4196-88EB-A1AD71A5D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A224-950D-400E-AE0D-575A70AF7C59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29A0-107B-4196-88EB-A1AD71A5D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A224-950D-400E-AE0D-575A70AF7C59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29A0-107B-4196-88EB-A1AD71A5D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A224-950D-400E-AE0D-575A70AF7C59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29A0-107B-4196-88EB-A1AD71A5D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A224-950D-400E-AE0D-575A70AF7C59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29A0-107B-4196-88EB-A1AD71A5D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A224-950D-400E-AE0D-575A70AF7C59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29A0-107B-4196-88EB-A1AD71A5D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A224-950D-400E-AE0D-575A70AF7C59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29A0-107B-4196-88EB-A1AD71A5D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A224-950D-400E-AE0D-575A70AF7C59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29A0-107B-4196-88EB-A1AD71A5D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A224-950D-400E-AE0D-575A70AF7C59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29A0-107B-4196-88EB-A1AD71A5D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A224-950D-400E-AE0D-575A70AF7C59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29A0-107B-4196-88EB-A1AD71A5D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3A224-950D-400E-AE0D-575A70AF7C59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C29A0-107B-4196-88EB-A1AD71A5D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Мастер – класс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больше чем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мяч!»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933056"/>
            <a:ext cx="5688632" cy="170574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МБДОУ «Олонский детский сад»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Замарацких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Валерьевна,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3816424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14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Профилактико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развивающее воздействие 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3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гимнастики на организм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осанки.</a:t>
            </a: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функциональных нарушений органов и систем организма.</a:t>
            </a: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гибкости и подвижности в суставах.</a:t>
            </a: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функции равновесия и вестибулярного аппарата.</a:t>
            </a: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мышечной недостаточности.</a:t>
            </a: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мышц брюшного пресса, рук, плечевого пояса, спины, таза, ног, и свода стопы.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координации движений.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4495800" cy="2806326"/>
          </a:xfrm>
        </p:spPr>
      </p:pic>
    </p:spTree>
    <p:extLst>
      <p:ext uri="{BB962C8B-B14F-4D97-AF65-F5344CB8AC3E}">
        <p14:creationId xmlns:p14="http://schemas.microsoft.com/office/powerpoint/2010/main" val="29877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97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«СКАЗКА О ФИТБОЛИКЕ»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417638"/>
            <a:ext cx="7272808" cy="49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78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36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 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«Бабочка»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развивает силу грудных мышц, формирует правильную осанку.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п. – сидя на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руки согнутые в локтях, поднять вертикально вверх – изобразить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«крылья»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Сводить и разводить предплечья перед грудью, касаясь, ладонями друг друга.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39" y="2852936"/>
            <a:ext cx="1731065" cy="32732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8" y="404664"/>
            <a:ext cx="4172273" cy="39968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80" y="1449328"/>
            <a:ext cx="1725320" cy="295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 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«Яблонька»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боковые мышцы туловища. Следить за выполнением наклонов строго во фронтальной плоскости.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п. – стоя мяч над головой в прямых руках. Наклоны в стороны. Упражнение выполняется медленно, с фиксацией туловища в центральной позиции.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59632" y="1417638"/>
            <a:ext cx="2050655" cy="216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10" y="1990973"/>
            <a:ext cx="1252734" cy="3744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36" y="3310335"/>
            <a:ext cx="1462817" cy="281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5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 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«Ящерица»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укрепляет мышцы спины и брюшного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п. – лежа на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опорой на колени и пальцы ног. Мяч располагается под грудной клеткой. Выпрямить ноги, опираясь на носки, поднять туловище на 10 – 20 см, сцепить руки за спиной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замок»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прогнуться, вернуться в и. п.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5576" y="1404737"/>
            <a:ext cx="4038600" cy="16656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29687"/>
            <a:ext cx="2398407" cy="2060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05064"/>
            <a:ext cx="3024336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 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«Лягушка-квакушка»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увеличивает подвижность тазобедренных суставов, корригирует деформацию стоп, формирует правильную осанку.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п. – лежа на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животе, обхватив мяч согнутыми в коленях ногами, руки на полу. Толчком перекатить мяч вперед с упором на руки, вернуться в и. п.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87624" y="1417638"/>
            <a:ext cx="1944216" cy="2227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98415"/>
            <a:ext cx="3491880" cy="21268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77072"/>
            <a:ext cx="3491880" cy="184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08823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повышение уровня профессиональной компетентности педагогов дошкольного образования по формированию навыка правильной осанки, профилактики сколиоза, развития основных видов движений детей дошкольного возраста с помощью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мячей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u="sng" dirty="0" smtClean="0"/>
              <a:t>  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передать опыт работы с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занятиях физической культурой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ызвать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гимнастике как инновационной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элементарные представления о функциональном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гимнастики как нетрадиционной форме оздоровительной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дошкольниками;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практическую часть с инициативной группой;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позитивный эмоциональный настрой.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2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 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«Паучок»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тренирует чувство равновесия, развивает координацию движений, формирует правильную осанку, укрепляет мышцы конечностей и брюшного пресса.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п. – сидя на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руки опущены. В медленном темпе сделать несколько шагов вперед и лечь спиной на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сохраняя прямой угол между голенью и бедром, руки свободно опустить в стороны, вернуться в и. п.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9249" y="1556792"/>
            <a:ext cx="3524200" cy="17481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98678"/>
            <a:ext cx="1732384" cy="2780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508" y="4735494"/>
            <a:ext cx="3347864" cy="175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Будьте здоровы!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204864"/>
            <a:ext cx="4572638" cy="3429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Осанка ребенка, с позиции физиологических закономерностей, является динамическим стереотипом и в раннем возрасте носит неустойчивый характер, легко изменяясь под действием позитивных или негативных факторов.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916832"/>
            <a:ext cx="6336704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«Укрепить здоровье человека в детстве – это значит дать ему всю полноту жизненных радостей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А. Сухомлинский. </a:t>
            </a:r>
          </a:p>
        </p:txBody>
      </p:sp>
    </p:spTree>
    <p:extLst>
      <p:ext uri="{BB962C8B-B14F-4D97-AF65-F5344CB8AC3E}">
        <p14:creationId xmlns:p14="http://schemas.microsoft.com/office/powerpoint/2010/main" val="38936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5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fit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 оздоровление, ball-мяч)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гимнастический мяч, используемый в оздоровительных целях.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Кристина\Desktop\0010060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3240360" cy="2605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12" y="3104028"/>
            <a:ext cx="2962672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ристина\Desktop\10070303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176464" cy="6141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4638"/>
            <a:ext cx="5040560" cy="6322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-гимнастика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обладает большим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оздоровительным эффектом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развивает двигательные качества, координацию движений, создает веселую атмосферу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занятия с детьми эмоциональными и яркими.</a:t>
            </a: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4"/>
            <a:ext cx="4788024" cy="3924657"/>
          </a:xfrm>
        </p:spPr>
      </p:pic>
    </p:spTree>
    <p:extLst>
      <p:ext uri="{BB962C8B-B14F-4D97-AF65-F5344CB8AC3E}">
        <p14:creationId xmlns:p14="http://schemas.microsoft.com/office/powerpoint/2010/main" val="34942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167</Words>
  <Application>Microsoft Office PowerPoint</Application>
  <PresentationFormat>Экран (4:3)</PresentationFormat>
  <Paragraphs>63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 Мастер – класс  «Фитбол – больше чем мяч!» </vt:lpstr>
      <vt:lpstr>Цель: повышение уровня профессиональной компетентности педагогов дошкольного образования по формированию навыка правильной осанки, профилактики сколиоза, развития основных видов движений детей дошкольного возраста с помощью фитбол - мячей </vt:lpstr>
      <vt:lpstr>Осанка ребенка, с позиции физиологических закономерностей, является динамическим стереотипом и в раннем возрасте носит неустойчивый характер, легко изменяясь под действием позитивных или негативных факторов.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«СКАЗКА О ФИТБОЛИКЕ»</vt:lpstr>
      <vt:lpstr>Презентация PowerPoint</vt:lpstr>
      <vt:lpstr>Презентация PowerPoint</vt:lpstr>
      <vt:lpstr>Упражнение «Бабочка» Упражнение развивает силу грудных мышц, формирует правильную осанку. </vt:lpstr>
      <vt:lpstr>Упражнение «Яблонька» Упражнение на боковые мышцы туловища. Следить за выполнением наклонов строго во фронтальной плоскости. </vt:lpstr>
      <vt:lpstr>Упражнение «Ящерица» Упражнение укрепляет мышцы спины и брюшного пресса </vt:lpstr>
      <vt:lpstr>Упражнение «Лягушка-квакушка» Упражнение увеличивает подвижность тазобедренных суставов, корригирует деформацию стоп, формирует правильную осанку. </vt:lpstr>
      <vt:lpstr>Упражнение «Паучок» Упражнение тренирует чувство равновесия, развивает координацию движений, формирует правильную осанку, укрепляет мышцы конечностей и брюшного пресса.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педагогическая находка  «Фитбол-гимнастика в детском саду»</dc:title>
  <dc:creator>Кристина</dc:creator>
  <cp:lastModifiedBy>МОДРИЧ</cp:lastModifiedBy>
  <cp:revision>46</cp:revision>
  <dcterms:created xsi:type="dcterms:W3CDTF">2024-02-15T07:49:35Z</dcterms:created>
  <dcterms:modified xsi:type="dcterms:W3CDTF">2024-02-20T13:30:45Z</dcterms:modified>
</cp:coreProperties>
</file>