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81" r:id="rId4"/>
    <p:sldId id="282" r:id="rId5"/>
    <p:sldId id="283" r:id="rId6"/>
    <p:sldId id="284" r:id="rId7"/>
    <p:sldId id="285" r:id="rId8"/>
    <p:sldId id="286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6493-064D-4A02-9B22-5FAFF1568C69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B564-5387-4C1F-9C1F-96CA057B3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453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6493-064D-4A02-9B22-5FAFF1568C69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B564-5387-4C1F-9C1F-96CA057B3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611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6493-064D-4A02-9B22-5FAFF1568C69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B564-5387-4C1F-9C1F-96CA057B3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237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6493-064D-4A02-9B22-5FAFF1568C69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B564-5387-4C1F-9C1F-96CA057B3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652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6493-064D-4A02-9B22-5FAFF1568C69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B564-5387-4C1F-9C1F-96CA057B3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343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6493-064D-4A02-9B22-5FAFF1568C69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B564-5387-4C1F-9C1F-96CA057B3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21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6493-064D-4A02-9B22-5FAFF1568C69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B564-5387-4C1F-9C1F-96CA057B3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641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6493-064D-4A02-9B22-5FAFF1568C69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B564-5387-4C1F-9C1F-96CA057B3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684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6493-064D-4A02-9B22-5FAFF1568C69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B564-5387-4C1F-9C1F-96CA057B3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287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6493-064D-4A02-9B22-5FAFF1568C69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B564-5387-4C1F-9C1F-96CA057B3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325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6493-064D-4A02-9B22-5FAFF1568C69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B564-5387-4C1F-9C1F-96CA057B3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59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26493-064D-4A02-9B22-5FAFF1568C69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4B564-5387-4C1F-9C1F-96CA057B3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713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slide" Target="slide5.xml"/><Relationship Id="rId4" Type="http://schemas.openxmlformats.org/officeDocument/2006/relationships/image" Target="../media/image11.jpe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14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dn.thinglink.me/api/image/872564394142203904/1024/10/scaletowid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377321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Интерактивная игра «Собери грибы»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9" y="3974350"/>
            <a:ext cx="650959" cy="8937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17" y="3974350"/>
            <a:ext cx="628659" cy="791477"/>
          </a:xfrm>
          <a:prstGeom prst="rect">
            <a:avLst/>
          </a:prstGeom>
        </p:spPr>
      </p:pic>
      <p:pic>
        <p:nvPicPr>
          <p:cNvPr id="8" name="Picture 6" descr="https://www.imgonline.com.ua/result_img/imgonline-com-ua-Transparent-backgr-xWI8uXY6nLyNV6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658" y="3960408"/>
            <a:ext cx="765397" cy="96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avatars.mds.yandex.net/get-pdb/2000092/5c801c32-e58a-4bd9-a6d0-457f57bcfd35/s1200?webp=fals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1" y="3527047"/>
            <a:ext cx="2551992" cy="247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42" y="3657894"/>
            <a:ext cx="880016" cy="11079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939" y="5606761"/>
            <a:ext cx="694201" cy="8739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867" y="5292060"/>
            <a:ext cx="723559" cy="910955"/>
          </a:xfrm>
          <a:prstGeom prst="rect">
            <a:avLst/>
          </a:prstGeom>
        </p:spPr>
      </p:pic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2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age.freepik.com/free-vector/_33070-19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5" r="20021"/>
          <a:stretch/>
        </p:blipFill>
        <p:spPr bwMode="auto">
          <a:xfrm>
            <a:off x="195942" y="0"/>
            <a:ext cx="3814355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5212080" y="352695"/>
            <a:ext cx="6701246" cy="4728755"/>
          </a:xfrm>
          <a:prstGeom prst="wedgeRoundRectCallout">
            <a:avLst>
              <a:gd name="adj1" fmla="val -73161"/>
              <a:gd name="adj2" fmla="val -4974"/>
              <a:gd name="adj3" fmla="val 1666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Привет! Меня зовут Миша. Помоги мне собрать грибы в корзину. Для этого нажимай на гриб, который соответствует пиктограмме, изображённой под корзиной. Чтобы перейти к следующей странице нажми на синюю стрелку в верхнем правом углу. Удачи тебе!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6746966" y="5623016"/>
            <a:ext cx="3631474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НАЧАТЬ ИГРУ</a:t>
            </a:r>
            <a:endParaRPr lang="ru-RU" sz="32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92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.thinglink.me/api/image/872564394142203904/1024/10/scaletowid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99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s://avatars.mds.yandex.net/get-pdb/2000092/5c801c32-e58a-4bd9-a6d0-457f57bcfd35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014" y="1633588"/>
            <a:ext cx="3316063" cy="321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c.pics.livejournal.com/elen_nova/84253566/2090/2090_origina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61" b="74624"/>
          <a:stretch/>
        </p:blipFill>
        <p:spPr bwMode="auto">
          <a:xfrm>
            <a:off x="9640040" y="5073377"/>
            <a:ext cx="1676009" cy="169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58" y="2733947"/>
            <a:ext cx="1397686" cy="17596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32" y="4493623"/>
            <a:ext cx="1597268" cy="20109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802" y="2579548"/>
            <a:ext cx="1491067" cy="18772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732" y="4535633"/>
            <a:ext cx="1530531" cy="19269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768" y="2562676"/>
            <a:ext cx="1504468" cy="18941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440" y="4535633"/>
            <a:ext cx="1504468" cy="18941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497" y="2050868"/>
            <a:ext cx="1478279" cy="1861143"/>
          </a:xfrm>
          <a:prstGeom prst="rect">
            <a:avLst/>
          </a:prstGeom>
        </p:spPr>
      </p:pic>
      <p:sp>
        <p:nvSpPr>
          <p:cNvPr id="12" name="Стрелка вправо 11">
            <a:hlinkClick r:id="rId12" action="ppaction://hlinksldjump"/>
          </p:cNvPr>
          <p:cNvSpPr/>
          <p:nvPr/>
        </p:nvSpPr>
        <p:spPr>
          <a:xfrm>
            <a:off x="11157669" y="16811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16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.thinglink.me/api/image/872564394142203904/1024/10/scaletowid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99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s://avatars.mds.yandex.net/get-pdb/2000092/5c801c32-e58a-4bd9-a6d0-457f57bcfd35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014" y="1633588"/>
            <a:ext cx="3316063" cy="321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c.pics.livejournal.com/elen_nova/84253566/2090/2090_origina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3" r="33224" b="74624"/>
          <a:stretch/>
        </p:blipFill>
        <p:spPr bwMode="auto">
          <a:xfrm>
            <a:off x="9742215" y="4996624"/>
            <a:ext cx="1735137" cy="173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58" y="2733947"/>
            <a:ext cx="1397686" cy="17596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32" y="4493623"/>
            <a:ext cx="1597268" cy="20109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802" y="2579548"/>
            <a:ext cx="1491067" cy="18772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732" y="4535633"/>
            <a:ext cx="1530531" cy="19269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440" y="4535633"/>
            <a:ext cx="1504468" cy="18941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215" y="2279796"/>
            <a:ext cx="1530531" cy="1926928"/>
          </a:xfrm>
          <a:prstGeom prst="rect">
            <a:avLst/>
          </a:prstGeom>
        </p:spPr>
      </p:pic>
      <p:sp>
        <p:nvSpPr>
          <p:cNvPr id="11" name="Стрелка вправо 10">
            <a:hlinkClick r:id="rId10" action="ppaction://hlinksldjump"/>
          </p:cNvPr>
          <p:cNvSpPr/>
          <p:nvPr/>
        </p:nvSpPr>
        <p:spPr>
          <a:xfrm>
            <a:off x="11157669" y="16657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84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.thinglink.me/api/image/872564394142203904/1024/10/scaletowid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99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s://avatars.mds.yandex.net/get-pdb/2000092/5c801c32-e58a-4bd9-a6d0-457f57bcfd35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014" y="1633588"/>
            <a:ext cx="3316063" cy="321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c.pics.livejournal.com/elen_nova/84253566/2090/2090_origina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9" r="1345" b="74624"/>
          <a:stretch/>
        </p:blipFill>
        <p:spPr bwMode="auto">
          <a:xfrm>
            <a:off x="9650135" y="5042263"/>
            <a:ext cx="1655819" cy="168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58" y="2733947"/>
            <a:ext cx="1397686" cy="17596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32" y="4493623"/>
            <a:ext cx="1597268" cy="20109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802" y="2579548"/>
            <a:ext cx="1491067" cy="18772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440" y="4535633"/>
            <a:ext cx="1504468" cy="18941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686" y="2137954"/>
            <a:ext cx="1597268" cy="2010949"/>
          </a:xfrm>
          <a:prstGeom prst="rect">
            <a:avLst/>
          </a:prstGeom>
        </p:spPr>
      </p:pic>
      <p:sp>
        <p:nvSpPr>
          <p:cNvPr id="10" name="Стрелка вправо 9">
            <a:hlinkClick r:id="rId9" action="ppaction://hlinksldjump"/>
          </p:cNvPr>
          <p:cNvSpPr/>
          <p:nvPr/>
        </p:nvSpPr>
        <p:spPr>
          <a:xfrm>
            <a:off x="10959353" y="16136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07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.thinglink.me/api/image/872564394142203904/1024/10/scaletowid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99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s://avatars.mds.yandex.net/get-pdb/2000092/5c801c32-e58a-4bd9-a6d0-457f57bcfd35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014" y="1633588"/>
            <a:ext cx="3316063" cy="321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c.pics.livejournal.com/elen_nova/84253566/2090/2090_origina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2" t="34980" r="32557" b="38401"/>
          <a:stretch/>
        </p:blipFill>
        <p:spPr bwMode="auto">
          <a:xfrm>
            <a:off x="9622427" y="4852933"/>
            <a:ext cx="1711235" cy="180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58" y="2733947"/>
            <a:ext cx="1397686" cy="17596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802" y="2579548"/>
            <a:ext cx="1491067" cy="18772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440" y="4535633"/>
            <a:ext cx="1504468" cy="18941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10" y="2114650"/>
            <a:ext cx="1504468" cy="1894114"/>
          </a:xfrm>
          <a:prstGeom prst="rect">
            <a:avLst/>
          </a:prstGeom>
        </p:spPr>
      </p:pic>
      <p:sp>
        <p:nvSpPr>
          <p:cNvPr id="9" name="Стрелка вправо 8">
            <a:hlinkClick r:id="rId8" action="ppaction://hlinksldjump"/>
          </p:cNvPr>
          <p:cNvSpPr/>
          <p:nvPr/>
        </p:nvSpPr>
        <p:spPr>
          <a:xfrm>
            <a:off x="11157669" y="26266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46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.thinglink.me/api/image/872564394142203904/1024/10/scaletowid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99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s://avatars.mds.yandex.net/get-pdb/2000092/5c801c32-e58a-4bd9-a6d0-457f57bcfd35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014" y="1633588"/>
            <a:ext cx="3316063" cy="321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c.pics.livejournal.com/elen_nova/84253566/2090/2090_origina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0" r="66046" b="38401"/>
          <a:stretch/>
        </p:blipFill>
        <p:spPr bwMode="auto">
          <a:xfrm>
            <a:off x="9570835" y="4852933"/>
            <a:ext cx="1814420" cy="187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58" y="2733947"/>
            <a:ext cx="1397686" cy="17596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802" y="2579548"/>
            <a:ext cx="1491067" cy="18772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202" y="2167890"/>
            <a:ext cx="1397686" cy="1759676"/>
          </a:xfrm>
          <a:prstGeom prst="rect">
            <a:avLst/>
          </a:prstGeom>
        </p:spPr>
      </p:pic>
      <p:sp>
        <p:nvSpPr>
          <p:cNvPr id="8" name="Стрелка вправо 7">
            <a:hlinkClick r:id="rId7" action="ppaction://hlinksldjump"/>
          </p:cNvPr>
          <p:cNvSpPr/>
          <p:nvPr/>
        </p:nvSpPr>
        <p:spPr>
          <a:xfrm>
            <a:off x="11026588" y="22358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5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99746" cy="6858594"/>
          </a:xfrm>
          <a:prstGeom prst="rect">
            <a:avLst/>
          </a:prstGeom>
        </p:spPr>
      </p:pic>
      <p:pic>
        <p:nvPicPr>
          <p:cNvPr id="3" name="Picture 8" descr="https://avatars.mds.yandex.net/get-pdb/2000092/5c801c32-e58a-4bd9-a6d0-457f57bcfd35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014" y="1633588"/>
            <a:ext cx="3316063" cy="321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c.pics.livejournal.com/elen_nova/84253566/2090/2090_origina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2" t="34980" r="845" b="38401"/>
          <a:stretch/>
        </p:blipFill>
        <p:spPr bwMode="auto">
          <a:xfrm>
            <a:off x="9775312" y="4852933"/>
            <a:ext cx="1654687" cy="184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802" y="2579548"/>
            <a:ext cx="1491067" cy="18772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511" y="2196371"/>
            <a:ext cx="1491067" cy="1877242"/>
          </a:xfrm>
          <a:prstGeom prst="rect">
            <a:avLst/>
          </a:prstGeom>
        </p:spPr>
      </p:pic>
      <p:sp>
        <p:nvSpPr>
          <p:cNvPr id="7" name="Стрелка вправо 6">
            <a:hlinkClick r:id="rId6" action="ppaction://hlinksldjump"/>
          </p:cNvPr>
          <p:cNvSpPr/>
          <p:nvPr/>
        </p:nvSpPr>
        <p:spPr>
          <a:xfrm>
            <a:off x="10940795" y="2017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58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0669">
            <a:off x="6520975" y="3067762"/>
            <a:ext cx="1257077" cy="15826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0936">
            <a:off x="4355336" y="2929446"/>
            <a:ext cx="1271585" cy="16009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359" y="2637982"/>
            <a:ext cx="1401316" cy="1764246"/>
          </a:xfrm>
          <a:prstGeom prst="rect">
            <a:avLst/>
          </a:prstGeom>
        </p:spPr>
      </p:pic>
      <p:pic>
        <p:nvPicPr>
          <p:cNvPr id="2" name="Picture 8" descr="https://avatars.mds.yandex.net/get-pdb/2000092/5c801c32-e58a-4bd9-a6d0-457f57bcfd35/s1200?webp=fal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676" y="2120086"/>
            <a:ext cx="4355730" cy="42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234" y="4606872"/>
            <a:ext cx="1368857" cy="1723381"/>
          </a:xfrm>
          <a:prstGeom prst="rect">
            <a:avLst/>
          </a:prstGeom>
        </p:spPr>
      </p:pic>
      <p:pic>
        <p:nvPicPr>
          <p:cNvPr id="5" name="Picture 6" descr="https://www.imgonline.com.ua/result_img/imgonline-com-ua-Transparent-backgr-xWI8uXY6nLyNV6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834" y="4550747"/>
            <a:ext cx="1399575" cy="176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011" y="4512669"/>
            <a:ext cx="1457542" cy="18350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42754" y="365760"/>
            <a:ext cx="79291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70C0"/>
                </a:solidFill>
              </a:rPr>
              <a:t>Молодец! Ты справился с заданием. Пока!</a:t>
            </a:r>
            <a:endParaRPr lang="ru-RU" sz="5400" dirty="0">
              <a:solidFill>
                <a:srgbClr val="0070C0"/>
              </a:solidFill>
            </a:endParaRPr>
          </a:p>
        </p:txBody>
      </p:sp>
      <p:pic>
        <p:nvPicPr>
          <p:cNvPr id="10" name="Picture 2" descr="https://image.freepik.com/free-vector/_33070-1913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5" r="20021"/>
          <a:stretch/>
        </p:blipFill>
        <p:spPr bwMode="auto">
          <a:xfrm>
            <a:off x="283650" y="1557030"/>
            <a:ext cx="3307509" cy="517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hlinkClick r:id="" action="ppaction://hlinkshowjump?jump=endshow"/>
          </p:cNvPr>
          <p:cNvSpPr/>
          <p:nvPr/>
        </p:nvSpPr>
        <p:spPr>
          <a:xfrm>
            <a:off x="8031700" y="5434149"/>
            <a:ext cx="3620369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Завершить игру</a:t>
            </a:r>
            <a:endParaRPr lang="ru-RU" sz="2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78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63</Words>
  <Application>Microsoft Office PowerPoint</Application>
  <PresentationFormat>Произвольный</PresentationFormat>
  <Paragraphs>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Интерактивная игра «Собери грибы»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«Собери грибы»</dc:title>
  <dc:creator>Пользователь Windows</dc:creator>
  <cp:lastModifiedBy>макс</cp:lastModifiedBy>
  <cp:revision>34</cp:revision>
  <dcterms:created xsi:type="dcterms:W3CDTF">2020-04-11T05:11:37Z</dcterms:created>
  <dcterms:modified xsi:type="dcterms:W3CDTF">2020-04-21T06:00:00Z</dcterms:modified>
</cp:coreProperties>
</file>