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67" r:id="rId4"/>
    <p:sldId id="268" r:id="rId5"/>
    <p:sldId id="269" r:id="rId6"/>
    <p:sldId id="270" r:id="rId7"/>
    <p:sldId id="27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81" d="100"/>
          <a:sy n="81" d="100"/>
        </p:scale>
        <p:origin x="-78" y="-6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EF8CD-741C-4264-9ABF-50E7DAAA4CBC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3E8C0-6220-4EF3-A1E6-1D1F90C2CD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7047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EF8CD-741C-4264-9ABF-50E7DAAA4CBC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3E8C0-6220-4EF3-A1E6-1D1F90C2CD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4254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EF8CD-741C-4264-9ABF-50E7DAAA4CBC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3E8C0-6220-4EF3-A1E6-1D1F90C2CD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3374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EF8CD-741C-4264-9ABF-50E7DAAA4CBC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3E8C0-6220-4EF3-A1E6-1D1F90C2CD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4755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EF8CD-741C-4264-9ABF-50E7DAAA4CBC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3E8C0-6220-4EF3-A1E6-1D1F90C2CD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2370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EF8CD-741C-4264-9ABF-50E7DAAA4CBC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3E8C0-6220-4EF3-A1E6-1D1F90C2CD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3524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EF8CD-741C-4264-9ABF-50E7DAAA4CBC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3E8C0-6220-4EF3-A1E6-1D1F90C2CD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3219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EF8CD-741C-4264-9ABF-50E7DAAA4CBC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3E8C0-6220-4EF3-A1E6-1D1F90C2CD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1457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EF8CD-741C-4264-9ABF-50E7DAAA4CBC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3E8C0-6220-4EF3-A1E6-1D1F90C2CD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5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EF8CD-741C-4264-9ABF-50E7DAAA4CBC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3E8C0-6220-4EF3-A1E6-1D1F90C2CD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3992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EF8CD-741C-4264-9ABF-50E7DAAA4CBC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3E8C0-6220-4EF3-A1E6-1D1F90C2CD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5685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2EF8CD-741C-4264-9ABF-50E7DAAA4CBC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73E8C0-6220-4EF3-A1E6-1D1F90C2CD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9824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13" Type="http://schemas.openxmlformats.org/officeDocument/2006/relationships/slide" Target="slide4.xml"/><Relationship Id="rId3" Type="http://schemas.openxmlformats.org/officeDocument/2006/relationships/image" Target="../media/image4.jpeg"/><Relationship Id="rId7" Type="http://schemas.openxmlformats.org/officeDocument/2006/relationships/image" Target="../media/image8.jpg"/><Relationship Id="rId12" Type="http://schemas.openxmlformats.org/officeDocument/2006/relationships/image" Target="../media/image13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11" Type="http://schemas.openxmlformats.org/officeDocument/2006/relationships/image" Target="../media/image12.jpg"/><Relationship Id="rId5" Type="http://schemas.openxmlformats.org/officeDocument/2006/relationships/image" Target="../media/image6.jpg"/><Relationship Id="rId10" Type="http://schemas.openxmlformats.org/officeDocument/2006/relationships/image" Target="../media/image11.jpg"/><Relationship Id="rId4" Type="http://schemas.openxmlformats.org/officeDocument/2006/relationships/image" Target="../media/image5.png"/><Relationship Id="rId9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4.jpeg"/><Relationship Id="rId7" Type="http://schemas.openxmlformats.org/officeDocument/2006/relationships/image" Target="../media/image10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11" Type="http://schemas.openxmlformats.org/officeDocument/2006/relationships/slide" Target="slide5.xml"/><Relationship Id="rId5" Type="http://schemas.openxmlformats.org/officeDocument/2006/relationships/image" Target="../media/image7.jpg"/><Relationship Id="rId10" Type="http://schemas.openxmlformats.org/officeDocument/2006/relationships/image" Target="../media/image13.jpg"/><Relationship Id="rId4" Type="http://schemas.openxmlformats.org/officeDocument/2006/relationships/image" Target="../media/image5.png"/><Relationship Id="rId9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4.jpeg"/><Relationship Id="rId7" Type="http://schemas.openxmlformats.org/officeDocument/2006/relationships/image" Target="../media/image11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14.png"/><Relationship Id="rId9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slide" Target="slide7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13.jp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акс\Desktop\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42147" y="2187733"/>
            <a:ext cx="3153853" cy="1516759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Интерактивная игра</a:t>
            </a:r>
            <a:br>
              <a:rPr lang="ru-RU" sz="28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«Страна настроений»</a:t>
            </a:r>
            <a:endParaRPr lang="ru-RU" sz="28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76400" y="4364035"/>
            <a:ext cx="9144000" cy="2955517"/>
          </a:xfrm>
        </p:spPr>
        <p:txBody>
          <a:bodyPr/>
          <a:lstStyle/>
          <a:p>
            <a:endParaRPr lang="ru-RU" dirty="0" smtClean="0">
              <a:solidFill>
                <a:srgbClr val="FF0000"/>
              </a:solidFill>
            </a:endParaRPr>
          </a:p>
          <a:p>
            <a:r>
              <a:rPr lang="ru-RU" sz="2000" b="1" dirty="0" smtClean="0">
                <a:solidFill>
                  <a:srgbClr val="FF0000"/>
                </a:solidFill>
              </a:rPr>
              <a:t>Презентацию подготовила: педагог-психолог </a:t>
            </a:r>
          </a:p>
          <a:p>
            <a:r>
              <a:rPr lang="ru-RU" sz="2000" b="1" dirty="0" smtClean="0">
                <a:solidFill>
                  <a:srgbClr val="FF0000"/>
                </a:solidFill>
              </a:rPr>
              <a:t>Губина А.Д.</a:t>
            </a:r>
            <a:endParaRPr lang="ru-RU" sz="2000" b="1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32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ая прямоугольная выноска 2"/>
          <p:cNvSpPr/>
          <p:nvPr/>
        </p:nvSpPr>
        <p:spPr>
          <a:xfrm>
            <a:off x="352697" y="391884"/>
            <a:ext cx="6701246" cy="4728755"/>
          </a:xfrm>
          <a:prstGeom prst="wedgeRoundRectCallout">
            <a:avLst>
              <a:gd name="adj1" fmla="val 61835"/>
              <a:gd name="adj2" fmla="val 34293"/>
              <a:gd name="adj3" fmla="val 16667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Привет! Меня зовут </a:t>
            </a: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Смайлик. </a:t>
            </a: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Помоги мне и моим друзьям собрать эмоции. Для этого выбери глаза и рот в соответствии с </a:t>
            </a: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настроением. </a:t>
            </a: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Чтобы перейти к следующей странице нажми на синюю стрелку в верхнем правом углу. Удачи тебе!</a:t>
            </a:r>
            <a:endParaRPr kumimoji="0" lang="ru-RU" sz="32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Прямоугольник 3">
            <a:hlinkClick r:id="rId2" action="ppaction://hlinksldjump"/>
          </p:cNvPr>
          <p:cNvSpPr/>
          <p:nvPr/>
        </p:nvSpPr>
        <p:spPr>
          <a:xfrm>
            <a:off x="1469571" y="5526807"/>
            <a:ext cx="4467497" cy="914400"/>
          </a:xfrm>
          <a:prstGeom prst="rect">
            <a:avLst/>
          </a:prstGeom>
          <a:solidFill>
            <a:srgbClr val="4472C4">
              <a:lumMod val="40000"/>
              <a:lumOff val="60000"/>
            </a:srgbClr>
          </a:solidFill>
          <a:ln w="12700" cap="flat" cmpd="sng" algn="ctr">
            <a:solidFill>
              <a:srgbClr val="4472C4">
                <a:lumMod val="60000"/>
                <a:lumOff val="40000"/>
              </a:srgbClr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НАЧАТЬ ИГРУ</a:t>
            </a:r>
            <a:endParaRPr kumimoji="0" lang="ru-RU" sz="3600" b="1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pic>
        <p:nvPicPr>
          <p:cNvPr id="2050" name="Picture 2" descr="C:\Users\макс\Desktop\cf9a0518c324fb8e147a265fbb477be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1893" y="2577614"/>
            <a:ext cx="3598761" cy="3260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5319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макс\Desktop\Без названия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32650"/>
            <a:ext cx="6283848" cy="6890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psv4.userapi.com/c848128/u577783768/docs/d7/c8312721dc2b/doc347263849_469410166.jpg?extra=9rXJOzvdtCE2I2Ecp7SFahYCU065QEkHJo4gQGXF9hWrxdsTlpAj76sHX0QYOVNp3rfKkrY7Zd25VlVrqpsPlVUQfIp8_jNpTymyib9RyqMZISFqH6PHsUSJqt6p3ae-C3goGjYcSaYBMIMU0S87Xgur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9" b="6850"/>
          <a:stretch/>
        </p:blipFill>
        <p:spPr bwMode="auto">
          <a:xfrm>
            <a:off x="6328954" y="196572"/>
            <a:ext cx="3221536" cy="424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__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58" t="50542" r="47313" b="7318"/>
          <a:stretch/>
        </p:blipFill>
        <p:spPr bwMode="auto">
          <a:xfrm>
            <a:off x="2413412" y="2502818"/>
            <a:ext cx="3788937" cy="3873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5398" y="735621"/>
            <a:ext cx="1920240" cy="96926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7393" y="1986232"/>
            <a:ext cx="1859280" cy="9144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3697" y="3181979"/>
            <a:ext cx="1712976" cy="95097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203" y="4570330"/>
            <a:ext cx="1652016" cy="98145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836" y="6080672"/>
            <a:ext cx="1859280" cy="59131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3350" y="5861216"/>
            <a:ext cx="1542288" cy="81076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3697" y="4804759"/>
            <a:ext cx="2084832" cy="54254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5049" y="979035"/>
            <a:ext cx="1920240" cy="96926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3714" y="2502818"/>
            <a:ext cx="1652016" cy="98145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2428" y="4884419"/>
            <a:ext cx="1670304" cy="1018032"/>
          </a:xfrm>
          <a:prstGeom prst="rect">
            <a:avLst/>
          </a:prstGeom>
        </p:spPr>
      </p:pic>
      <p:sp>
        <p:nvSpPr>
          <p:cNvPr id="15" name="Стрелка вправо 14">
            <a:hlinkClick r:id="rId13" action="ppaction://hlinksldjump"/>
          </p:cNvPr>
          <p:cNvSpPr/>
          <p:nvPr/>
        </p:nvSpPr>
        <p:spPr>
          <a:xfrm>
            <a:off x="10996113" y="250989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9504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 descr="C:\Users\макс\Desktop\Без названия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32650"/>
            <a:ext cx="6283848" cy="6890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psv4.userapi.com/c848128/u577783768/docs/d7/c8312721dc2b/doc347263849_469410166.jpg?extra=9rXJOzvdtCE2I2Ecp7SFahYCU065QEkHJo4gQGXF9hWrxdsTlpAj76sHX0QYOVNp3rfKkrY7Zd25VlVrqpsPlVUQfIp8_jNpTymyib9RyqMZISFqH6PHsUSJqt6p3ae-C3goGjYcSaYBMIMU0S87Xgur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9" b="6850"/>
          <a:stretch/>
        </p:blipFill>
        <p:spPr bwMode="auto">
          <a:xfrm>
            <a:off x="6328954" y="196572"/>
            <a:ext cx="3221536" cy="424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 descr="__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54" t="6588" r="20016" b="54782"/>
          <a:stretch/>
        </p:blipFill>
        <p:spPr bwMode="auto">
          <a:xfrm>
            <a:off x="2625634" y="2611817"/>
            <a:ext cx="3470336" cy="2971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7995" y="738051"/>
            <a:ext cx="1859280" cy="9144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7995" y="2136329"/>
            <a:ext cx="1712976" cy="95097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8715" y="4651081"/>
            <a:ext cx="1859280" cy="59131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6491" y="5354707"/>
            <a:ext cx="1542288" cy="81076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9320" y="3561169"/>
            <a:ext cx="2084832" cy="54254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0428" y="5534980"/>
            <a:ext cx="1670304" cy="101803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082" y="1356795"/>
            <a:ext cx="1859280" cy="59131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7306" y="2791329"/>
            <a:ext cx="2084832" cy="542544"/>
          </a:xfrm>
          <a:prstGeom prst="rect">
            <a:avLst/>
          </a:prstGeom>
        </p:spPr>
      </p:pic>
      <p:sp>
        <p:nvSpPr>
          <p:cNvPr id="13" name="Стрелка вправо 12">
            <a:hlinkClick r:id="rId11" action="ppaction://hlinksldjump"/>
          </p:cNvPr>
          <p:cNvSpPr/>
          <p:nvPr/>
        </p:nvSpPr>
        <p:spPr>
          <a:xfrm>
            <a:off x="11007635" y="21871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9198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C:\Users\макс\Desktop\Без названия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32650"/>
            <a:ext cx="6283848" cy="6890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psv4.userapi.com/c848128/u577783768/docs/d7/c8312721dc2b/doc347263849_469410166.jpg?extra=9rXJOzvdtCE2I2Ecp7SFahYCU065QEkHJo4gQGXF9hWrxdsTlpAj76sHX0QYOVNp3rfKkrY7Zd25VlVrqpsPlVUQfIp8_jNpTymyib9RyqMZISFqH6PHsUSJqt6p3ae-C3goGjYcSaYBMIMU0S87Xgur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9" b="6850"/>
          <a:stretch/>
        </p:blipFill>
        <p:spPr bwMode="auto">
          <a:xfrm>
            <a:off x="6328954" y="196572"/>
            <a:ext cx="3221536" cy="424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8287" y="2368129"/>
            <a:ext cx="3930667" cy="414648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8806" y="960120"/>
            <a:ext cx="1859280" cy="9144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798" y="4834911"/>
            <a:ext cx="1712976" cy="95097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2272" y="3429000"/>
            <a:ext cx="1542288" cy="81076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1970" y="5140670"/>
            <a:ext cx="1670304" cy="101803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234" y="1163913"/>
            <a:ext cx="1712976" cy="95097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8578" y="2676846"/>
            <a:ext cx="1542288" cy="810768"/>
          </a:xfrm>
          <a:prstGeom prst="rect">
            <a:avLst/>
          </a:prstGeom>
        </p:spPr>
      </p:pic>
      <p:sp>
        <p:nvSpPr>
          <p:cNvPr id="11" name="Стрелка вправо 10">
            <a:hlinkClick r:id="rId9" action="ppaction://hlinksldjump"/>
          </p:cNvPr>
          <p:cNvSpPr/>
          <p:nvPr/>
        </p:nvSpPr>
        <p:spPr>
          <a:xfrm>
            <a:off x="10968446" y="5921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279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C:\Users\макс\Desktop\Без названия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32650"/>
            <a:ext cx="6283848" cy="6890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psv4.userapi.com/c848128/u577783768/docs/d7/c8312721dc2b/doc347263849_469410166.jpg?extra=9rXJOzvdtCE2I2Ecp7SFahYCU065QEkHJo4gQGXF9hWrxdsTlpAj76sHX0QYOVNp3rfKkrY7Zd25VlVrqpsPlVUQfIp8_jNpTymyib9RyqMZISFqH6PHsUSJqt6p3ae-C3goGjYcSaYBMIMU0S87Xgur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9" b="6850"/>
          <a:stretch/>
        </p:blipFill>
        <p:spPr bwMode="auto">
          <a:xfrm>
            <a:off x="6328954" y="196572"/>
            <a:ext cx="3221536" cy="424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9" descr="__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1" t="63406" r="76215" b="8121"/>
          <a:stretch/>
        </p:blipFill>
        <p:spPr bwMode="auto">
          <a:xfrm>
            <a:off x="2916886" y="4241339"/>
            <a:ext cx="2850867" cy="2427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1367" y="5126978"/>
            <a:ext cx="1670304" cy="101803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4570" y="882178"/>
            <a:ext cx="1670304" cy="101803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5398" y="3591900"/>
            <a:ext cx="1859280" cy="9144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4464" y="2585816"/>
            <a:ext cx="1859280" cy="914400"/>
          </a:xfrm>
          <a:prstGeom prst="rect">
            <a:avLst/>
          </a:prstGeom>
        </p:spPr>
      </p:pic>
      <p:sp>
        <p:nvSpPr>
          <p:cNvPr id="9" name="Стрелка вправо 8">
            <a:hlinkClick r:id="rId7" action="ppaction://hlinksldjump"/>
          </p:cNvPr>
          <p:cNvSpPr/>
          <p:nvPr/>
        </p:nvSpPr>
        <p:spPr>
          <a:xfrm>
            <a:off x="11116492" y="19657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7459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ая прямоугольная выноска 2"/>
          <p:cNvSpPr/>
          <p:nvPr/>
        </p:nvSpPr>
        <p:spPr>
          <a:xfrm>
            <a:off x="692330" y="803365"/>
            <a:ext cx="6191795" cy="1998619"/>
          </a:xfrm>
          <a:prstGeom prst="wedgeRoundRectCallout">
            <a:avLst>
              <a:gd name="adj1" fmla="val 61835"/>
              <a:gd name="adj2" fmla="val 34293"/>
              <a:gd name="adj3" fmla="val 16667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Ты молодец! Справился с таким сложным заданием! Пока!</a:t>
            </a:r>
            <a:endParaRPr kumimoji="0" lang="ru-RU" sz="32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Прямоугольник 3">
            <a:hlinkClick r:id="" action="ppaction://hlinkshowjump?jump=endshow"/>
          </p:cNvPr>
          <p:cNvSpPr/>
          <p:nvPr/>
        </p:nvSpPr>
        <p:spPr>
          <a:xfrm>
            <a:off x="1250767" y="5513744"/>
            <a:ext cx="5074920" cy="914400"/>
          </a:xfrm>
          <a:prstGeom prst="rect">
            <a:avLst/>
          </a:prstGeom>
          <a:solidFill>
            <a:srgbClr val="4472C4">
              <a:lumMod val="40000"/>
              <a:lumOff val="60000"/>
            </a:srgbClr>
          </a:solidFill>
          <a:ln w="12700" cap="flat" cmpd="sng" algn="ctr">
            <a:solidFill>
              <a:srgbClr val="4472C4">
                <a:lumMod val="60000"/>
                <a:lumOff val="40000"/>
              </a:srgbClr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ЗАВЕРШИТЬ ИГРУ</a:t>
            </a:r>
            <a:endParaRPr kumimoji="0" lang="ru-RU" sz="36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pic>
        <p:nvPicPr>
          <p:cNvPr id="5" name="Picture 2" descr="C:\Users\макс\Desktop\cf9a0518c324fb8e147a265fbb477be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1954" y="1581152"/>
            <a:ext cx="3598761" cy="3260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5313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</TotalTime>
  <Words>66</Words>
  <Application>Microsoft Office PowerPoint</Application>
  <PresentationFormat>Произвольный</PresentationFormat>
  <Paragraphs>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Интерактивная игра «Страна настроений»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Интерактивная игра «Интерески собирают настроение»</dc:title>
  <dc:creator>Пользователь Windows</dc:creator>
  <cp:lastModifiedBy>макс</cp:lastModifiedBy>
  <cp:revision>13</cp:revision>
  <dcterms:created xsi:type="dcterms:W3CDTF">2020-04-16T06:37:14Z</dcterms:created>
  <dcterms:modified xsi:type="dcterms:W3CDTF">2020-04-21T05:52:47Z</dcterms:modified>
</cp:coreProperties>
</file>