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990"/>
            <a:ext cx="8162365" cy="36172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4092" y="952622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Молодец! У тебя всё получилось!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54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макс</cp:lastModifiedBy>
  <cp:revision>19</cp:revision>
  <dcterms:created xsi:type="dcterms:W3CDTF">2020-04-16T17:01:01Z</dcterms:created>
  <dcterms:modified xsi:type="dcterms:W3CDTF">2020-04-21T06:31:52Z</dcterms:modified>
</cp:coreProperties>
</file>