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1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0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5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4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3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4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6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6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F8CB-449B-4B63-A5C9-BC933D484A7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5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кс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091"/>
            <a:ext cx="12192000" cy="69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2171" y="0"/>
            <a:ext cx="9955306" cy="260247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Интерактивная игра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«Эмоции </a:t>
            </a:r>
            <a:r>
              <a:rPr lang="ru-RU" sz="4000" b="1" dirty="0" smtClean="0">
                <a:solidFill>
                  <a:srgbClr val="FF0000"/>
                </a:solidFill>
              </a:rPr>
              <a:t>играют в прятки»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435531"/>
            <a:ext cx="9144000" cy="3019057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784" y="3558684"/>
            <a:ext cx="3121216" cy="329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_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6356578" y="545074"/>
            <a:ext cx="5221340" cy="55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37882" y="322729"/>
            <a:ext cx="5271247" cy="4155141"/>
          </a:xfrm>
          <a:prstGeom prst="wedgeRoundRectCallout">
            <a:avLst>
              <a:gd name="adj1" fmla="val 76616"/>
              <a:gd name="adj2" fmla="val -513"/>
              <a:gd name="adj3" fmla="val 16667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Привет! Я </a:t>
            </a:r>
            <a:r>
              <a:rPr lang="ru-RU" sz="2800" dirty="0" smtClean="0">
                <a:solidFill>
                  <a:srgbClr val="FF0000"/>
                </a:solidFill>
              </a:rPr>
              <a:t>эмоция </a:t>
            </a:r>
            <a:r>
              <a:rPr lang="ru-RU" sz="2800" dirty="0" smtClean="0">
                <a:solidFill>
                  <a:srgbClr val="FF0000"/>
                </a:solidFill>
              </a:rPr>
              <a:t>и зовут меня Радость. </a:t>
            </a:r>
            <a:r>
              <a:rPr lang="ru-RU" sz="2800" dirty="0" smtClean="0">
                <a:solidFill>
                  <a:srgbClr val="FF0000"/>
                </a:solidFill>
              </a:rPr>
              <a:t>Помнишь, мы с тобой уже встречались???Я </a:t>
            </a:r>
            <a:r>
              <a:rPr lang="ru-RU" sz="2800" dirty="0" smtClean="0">
                <a:solidFill>
                  <a:srgbClr val="FF0000"/>
                </a:solidFill>
              </a:rPr>
              <a:t>предлагаю поиграть тебе с моими друзьями в прятки. Тебе нужно нажимать на спрятанную интереску и назвать её имя. Удачи тебе!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93376" y="5446059"/>
            <a:ext cx="4814048" cy="9144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НАЧАТЬ ИГРУ</a:t>
            </a:r>
            <a:endParaRPr lang="ru-RU" sz="4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220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69939" y="858371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18373" y="858370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69940" y="2837329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18374" y="2837328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69940" y="4816287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318374" y="4816286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t="6588" r="20016" b="54782"/>
          <a:stretch/>
        </p:blipFill>
        <p:spPr bwMode="auto">
          <a:xfrm>
            <a:off x="309603" y="2259208"/>
            <a:ext cx="2024063" cy="17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4" name="Picture 6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7236" b="53600"/>
          <a:stretch/>
        </p:blipFill>
        <p:spPr bwMode="auto">
          <a:xfrm>
            <a:off x="5275015" y="2302255"/>
            <a:ext cx="1356295" cy="1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5" name="Picture 7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2524166" y="3232830"/>
            <a:ext cx="1752390" cy="184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6" name="Picture 8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50542" r="47313" b="7318"/>
          <a:stretch/>
        </p:blipFill>
        <p:spPr bwMode="auto">
          <a:xfrm>
            <a:off x="182235" y="4353272"/>
            <a:ext cx="2097088" cy="21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7" name="Picture 9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3406" r="76215" b="8121"/>
          <a:stretch/>
        </p:blipFill>
        <p:spPr bwMode="auto">
          <a:xfrm>
            <a:off x="3989429" y="5391094"/>
            <a:ext cx="1453817" cy="12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8" name="Picture 10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51403" b="7045"/>
          <a:stretch/>
        </p:blipFill>
        <p:spPr bwMode="auto">
          <a:xfrm>
            <a:off x="6732617" y="3770435"/>
            <a:ext cx="1291950" cy="172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0" name="Picture 12" descr="https://avatars.mds.yandex.net/get-pdb/1495767/71d2d67d-8ab7-4421-90cd-188bc7e80c63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64" y="3422480"/>
            <a:ext cx="1601406" cy="18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rv2.imgonline.com.ua/result_img/imgonline-com-ua-Transparent-backgr-jLHk7LV34o4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4" y="4433640"/>
            <a:ext cx="3121670" cy="12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__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8360321" y="915407"/>
            <a:ext cx="1486669" cy="15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Picture 10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51403" b="7045"/>
          <a:stretch/>
        </p:blipFill>
        <p:spPr bwMode="auto">
          <a:xfrm>
            <a:off x="10488706" y="913817"/>
            <a:ext cx="1173472" cy="156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6" t="50270" r="978" b="1892"/>
          <a:stretch>
            <a:fillRect/>
          </a:stretch>
        </p:blipFill>
        <p:spPr bwMode="auto">
          <a:xfrm>
            <a:off x="3801744" y="5966748"/>
            <a:ext cx="1820100" cy="100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6" name="Picture 18" descr="imgonline-com-ua-Transparent-backgr-x27U1njve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t="53125" r="44701" b="3123"/>
          <a:stretch>
            <a:fillRect/>
          </a:stretch>
        </p:blipFill>
        <p:spPr bwMode="auto">
          <a:xfrm>
            <a:off x="4711794" y="3156648"/>
            <a:ext cx="2267973" cy="93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https://avatars.mds.yandex.net/get-pdb/1495767/71d2d67d-8ab7-4421-90cd-188bc7e80c63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" y="2639202"/>
            <a:ext cx="1601406" cy="18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img-fotki.yandex.ru/get/6310/200418627.ac/0_12c3fb_5891b2d3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1" y="5471616"/>
            <a:ext cx="2571287" cy="11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7236" b="53600"/>
          <a:stretch/>
        </p:blipFill>
        <p:spPr bwMode="auto">
          <a:xfrm>
            <a:off x="8322442" y="2766842"/>
            <a:ext cx="1356295" cy="1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8" name="Picture 9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3406" r="76215" b="8121"/>
          <a:stretch/>
        </p:blipFill>
        <p:spPr bwMode="auto">
          <a:xfrm>
            <a:off x="10425181" y="3125825"/>
            <a:ext cx="1453817" cy="12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9" name="Picture 5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t="6588" r="20016" b="54782"/>
          <a:stretch/>
        </p:blipFill>
        <p:spPr bwMode="auto">
          <a:xfrm>
            <a:off x="8223331" y="4862356"/>
            <a:ext cx="1827925" cy="156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Picture 8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50542" r="47313" b="7318"/>
          <a:stretch/>
        </p:blipFill>
        <p:spPr bwMode="auto">
          <a:xfrm>
            <a:off x="10318373" y="4741333"/>
            <a:ext cx="1754659" cy="17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10" action="ppaction://hlinksldjump"/>
          </p:cNvPr>
          <p:cNvSpPr/>
          <p:nvPr/>
        </p:nvSpPr>
        <p:spPr>
          <a:xfrm>
            <a:off x="11007400" y="1036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_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6356578" y="545074"/>
            <a:ext cx="5221340" cy="55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91669" y="545074"/>
            <a:ext cx="5603543" cy="1869141"/>
          </a:xfrm>
          <a:prstGeom prst="wedgeRoundRectCallout">
            <a:avLst>
              <a:gd name="adj1" fmla="val 69157"/>
              <a:gd name="adj2" fmla="val 44080"/>
              <a:gd name="adj3" fmla="val 16667"/>
            </a:avLst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Молодец! Как быстро ты справился с заданием! Пока!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hlinkClick r:id="" action="ppaction://hlinkshowjump?jump=endshow"/>
          </p:cNvPr>
          <p:cNvSpPr/>
          <p:nvPr/>
        </p:nvSpPr>
        <p:spPr>
          <a:xfrm>
            <a:off x="591669" y="5311588"/>
            <a:ext cx="5365378" cy="9144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36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58</Words>
  <Application>Microsoft Office PowerPoint</Application>
  <PresentationFormat>Произвольный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Интерактивная игра «Эмоции играют в прятки»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«Собираем урожай»</dc:title>
  <dc:creator>Пользователь Windows</dc:creator>
  <cp:lastModifiedBy>макс</cp:lastModifiedBy>
  <cp:revision>15</cp:revision>
  <dcterms:created xsi:type="dcterms:W3CDTF">2020-04-12T10:53:56Z</dcterms:created>
  <dcterms:modified xsi:type="dcterms:W3CDTF">2020-04-21T05:57:14Z</dcterms:modified>
</cp:coreProperties>
</file>