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936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2BDB7-AF99-476B-AEEA-0AC779D7AA0F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FC367-5B60-4E8A-8134-008299F5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5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FC367-5B60-4E8A-8134-008299F55F7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7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0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3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7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7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28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0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0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7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0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7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194B-5DBF-4632-AF85-68E2F3825190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6E246-E116-4A68-AEA4-E317DFE28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87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94" y="565376"/>
            <a:ext cx="5372100" cy="5857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886" y="1589315"/>
            <a:ext cx="50524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dirty="0" smtClean="0"/>
              <a:t>ИНТЕРАКТИВНАЯ ИГРА</a:t>
            </a:r>
          </a:p>
          <a:p>
            <a:pPr algn="r"/>
            <a:r>
              <a:rPr lang="ru-RU" sz="4000" b="1" dirty="0" smtClean="0"/>
              <a:t>«Развиваем 5 чувств»</a:t>
            </a:r>
            <a:endParaRPr lang="ru-RU" sz="4000" b="1" dirty="0"/>
          </a:p>
        </p:txBody>
      </p:sp>
      <p:sp>
        <p:nvSpPr>
          <p:cNvPr id="6" name="Овал 5"/>
          <p:cNvSpPr/>
          <p:nvPr/>
        </p:nvSpPr>
        <p:spPr>
          <a:xfrm>
            <a:off x="1012371" y="3962401"/>
            <a:ext cx="4005943" cy="1415142"/>
          </a:xfrm>
          <a:prstGeom prst="ellipse">
            <a:avLst/>
          </a:prstGeom>
          <a:solidFill>
            <a:srgbClr val="DE65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hlinkClick r:id="rId3" action="ppaction://hlinksldjump"/>
              </a:rPr>
              <a:t>ИГРАЕМ?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1113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" y="814524"/>
            <a:ext cx="6919488" cy="5346877"/>
          </a:xfrm>
        </p:spPr>
      </p:pic>
      <p:sp>
        <p:nvSpPr>
          <p:cNvPr id="5" name="TextBox 4"/>
          <p:cNvSpPr txBox="1"/>
          <p:nvPr/>
        </p:nvSpPr>
        <p:spPr>
          <a:xfrm>
            <a:off x="7441426" y="1051555"/>
            <a:ext cx="449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ВКУС: что мы </a:t>
            </a:r>
            <a:r>
              <a:rPr lang="ru-RU" sz="2400" dirty="0" smtClean="0"/>
              <a:t>пробуем  </a:t>
            </a:r>
            <a:r>
              <a:rPr lang="ru-RU" sz="2400" dirty="0" smtClean="0"/>
              <a:t>на вкус?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8" t="11486" r="41902" b="71099"/>
          <a:stretch/>
        </p:blipFill>
        <p:spPr>
          <a:xfrm>
            <a:off x="7398602" y="3487963"/>
            <a:ext cx="1650380" cy="1408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2" t="66271" r="45418" b="14643"/>
          <a:stretch/>
        </p:blipFill>
        <p:spPr>
          <a:xfrm>
            <a:off x="9884871" y="3512746"/>
            <a:ext cx="1037064" cy="1543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2" t="32486" r="29008" b="54000"/>
          <a:stretch/>
        </p:blipFill>
        <p:spPr>
          <a:xfrm>
            <a:off x="7358700" y="1664525"/>
            <a:ext cx="1936333" cy="1594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7" t="68615" r="15689" b="14643"/>
          <a:stretch/>
        </p:blipFill>
        <p:spPr>
          <a:xfrm>
            <a:off x="7398602" y="4896248"/>
            <a:ext cx="1669120" cy="1809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1" t="11210" r="15689" b="69445"/>
          <a:stretch/>
        </p:blipFill>
        <p:spPr>
          <a:xfrm>
            <a:off x="9694614" y="1534403"/>
            <a:ext cx="1618298" cy="1957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t="51102" r="70778" b="33453"/>
          <a:stretch/>
        </p:blipFill>
        <p:spPr>
          <a:xfrm>
            <a:off x="9493894" y="5005082"/>
            <a:ext cx="1819018" cy="15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2.70833E-6 0.00023 C -0.00065 0.00717 -0.00078 0.01481 -0.00182 0.02199 C -0.00221 0.02592 -0.00742 0.03565 -0.0082 0.0375 C -0.00989 0.0419 -0.01093 0.04722 -0.01289 0.05116 C -0.03255 0.09328 -0.01862 0.06111 -0.03281 0.08541 C -0.03567 0.09004 -0.03802 0.09583 -0.04088 0.10069 C -0.04336 0.10509 -0.04622 0.10856 -0.04883 0.11273 C -0.05182 0.11759 -0.05455 0.12338 -0.05768 0.12801 C -0.05989 0.13148 -0.06263 0.13333 -0.06484 0.13657 C -0.06771 0.14074 -0.07018 0.14583 -0.07291 0.15023 C -0.08294 0.16666 -0.08086 0.15926 -0.09036 0.18287 C -0.09231 0.1875 -0.09401 0.19213 -0.09596 0.19653 C -0.09935 0.20416 -0.10325 0.21065 -0.10638 0.21875 L -0.11354 0.23773 C -0.11497 0.2412 -0.11627 0.24467 -0.11758 0.24791 C -0.11875 0.25069 -0.11966 0.25393 -0.12083 0.25648 C -0.12317 0.26157 -0.12526 0.26805 -0.12799 0.27199 C -0.12877 0.27315 -0.12968 0.27384 -0.13034 0.27523 C -0.13164 0.27801 -0.13229 0.28148 -0.13346 0.28379 C -0.13476 0.28611 -0.1362 0.28727 -0.13763 0.28889 C -0.14596 0.30092 -0.13333 0.28634 -0.1487 0.30254 C -0.15039 0.3044 -0.15221 0.30555 -0.15351 0.30787 C -0.15625 0.31227 -0.15846 0.31666 -0.16146 0.31991 C -0.16315 0.32129 -0.16484 0.32176 -0.16627 0.32338 C -0.17448 0.33102 -0.16627 0.32662 -0.17435 0.33009 C -0.17942 0.3368 -0.18047 0.33889 -0.18789 0.34213 L -0.19583 0.34537 C -0.19778 0.34722 -0.19961 0.34907 -0.20156 0.35069 C -0.20351 0.35231 -0.20768 0.35324 -0.2095 0.35393 C -0.21901 0.36435 -0.20937 0.35532 -0.21992 0.36088 C -0.22122 0.36157 -0.22252 0.36342 -0.22383 0.36435 C -0.22617 0.36574 -0.22877 0.3662 -0.23099 0.36759 C -0.24179 0.3743 -0.22773 0.36875 -0.23984 0.37268 C -0.24245 0.37523 -0.24505 0.37847 -0.24791 0.37963 L -0.25508 0.38333 C -0.25768 0.38426 -0.26041 0.38472 -0.26302 0.38657 C -0.2638 0.38727 -0.26471 0.38773 -0.26536 0.38842 C -0.26679 0.38935 -0.26797 0.39074 -0.26953 0.3919 C -0.27096 0.39259 -0.27265 0.39282 -0.27422 0.39352 C -0.27526 0.39398 -0.2763 0.39444 -0.27747 0.39514 C -0.27968 0.39606 -0.28646 0.39953 -0.28932 0.40023 C -0.29375 0.40116 -0.29791 0.40139 -0.30221 0.40208 C -0.31666 0.41759 -0.30547 0.40694 -0.34375 0.4037 C -0.34479 0.40347 -0.34596 0.40278 -0.347 0.40208 C -0.35442 0.39583 -0.34531 0.40046 -0.35416 0.39699 C -0.35547 0.3956 -0.35677 0.39444 -0.35807 0.39352 C -0.35885 0.39282 -0.35976 0.39259 -0.36054 0.3919 C -0.3612 0.39074 -0.36146 0.38912 -0.36211 0.38842 C -0.36289 0.3875 -0.3638 0.38727 -0.36445 0.38657 C -0.37135 0.38032 -0.36445 0.38541 -0.37018 0.38125 C -0.37057 0.38032 -0.37109 0.37916 -0.37174 0.37801 C -0.37239 0.37662 -0.37343 0.37592 -0.37409 0.37453 C -0.37487 0.37291 -0.375 0.37106 -0.37578 0.36944 C -0.37669 0.3669 -0.37799 0.36528 -0.3789 0.3625 C -0.38008 0.35949 -0.38073 0.35532 -0.38216 0.35231 C -0.38268 0.35116 -0.38346 0.35046 -0.38372 0.34884 C -0.38398 0.34537 -0.38372 0.34213 -0.38372 0.33866 " pathEditMode="relative" rAng="0" ptsTypes="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1.11111E-6 L 3.46945E-18 1.11111E-6 C -0.00013 1.11111E-6 -0.00521 0.01736 -0.00716 0.02153 C -0.00807 0.02338 -0.00925 0.025 -0.01016 0.02685 C -0.01094 0.02847 -0.01133 0.03079 -0.01224 0.03218 C -0.01497 0.03727 -0.02813 0.05463 -0.02943 0.05579 C -0.03112 0.05694 -0.03294 0.05764 -0.03451 0.05926 C -0.03633 0.06134 -0.03776 0.06435 -0.03958 0.06644 C -0.04115 0.06852 -0.0431 0.06991 -0.04466 0.07199 C -0.05287 0.08287 -0.04206 0.07222 -0.05169 0.08102 C -0.05755 0.09468 -0.05143 0.08218 -0.06094 0.09352 C -0.06406 0.09722 -0.06693 0.10185 -0.07005 0.10602 C -0.07083 0.10741 -0.0776 0.11713 -0.07917 0.11875 C -0.08086 0.1206 -0.08255 0.12199 -0.08425 0.12407 C -0.08867 0.12986 -0.09219 0.13866 -0.0974 0.14213 C -0.10013 0.14398 -0.10287 0.14537 -0.10547 0.14745 C -0.11419 0.15486 -0.11328 0.15694 -0.12175 0.16204 C -0.12331 0.16296 -0.12513 0.16319 -0.12669 0.16366 C -0.12708 0.16412 -0.13281 0.17199 -0.13385 0.17269 C -0.13711 0.175 -0.14076 0.17569 -0.14401 0.17824 C -0.16289 0.19167 -0.14766 0.18426 -0.1582 0.18889 C -0.1599 0.19074 -0.16146 0.19306 -0.16328 0.19421 C -0.16823 0.19792 -0.17318 0.20116 -0.17839 0.20324 C -0.18008 0.20394 -0.18854 0.20718 -0.19167 0.2088 C -0.19271 0.20926 -0.19362 0.21019 -0.19466 0.21042 C -0.19635 0.21134 -0.19805 0.21157 -0.19974 0.21227 C -0.20182 0.21343 -0.20378 0.21505 -0.20586 0.21597 C -0.2112 0.21829 -0.20951 0.21782 -0.21589 0.21944 C -0.21836 0.22014 -0.2207 0.22083 -0.22305 0.2213 L -0.25951 0.22685 L -0.32344 0.225 C -0.32695 0.22454 -0.33008 0.21991 -0.33346 0.21782 C -0.33646 0.21574 -0.34414 0.21181 -0.34766 0.2088 C -0.34883 0.20787 -0.34974 0.20648 -0.35078 0.20509 C -0.35456 0.19977 -0.35781 0.19329 -0.36185 0.18889 C -0.36524 0.18542 -0.36849 0.18125 -0.37201 0.17824 C -0.37409 0.17639 -0.37617 0.175 -0.37813 0.17269 C -0.3905 0.1581 -0.37122 0.17616 -0.38516 0.16366 C -0.3862 0.16204 -0.38698 0.15949 -0.38828 0.15833 C -0.38945 0.15718 -0.39115 0.15787 -0.39232 0.15648 C -0.39362 0.15486 -0.39401 0.15116 -0.39531 0.14931 C -0.39649 0.14769 -0.39818 0.14722 -0.39935 0.1456 C -0.40404 0.13981 -0.40065 0.14028 -0.40339 0.14028 " pathEditMode="relative" ptsTypes="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L -4.16667E-7 0.00023 C -0.00456 -0.00092 -0.00898 -0.00092 -0.01328 -0.00208 C -0.01706 -0.00324 -0.02044 -0.00717 -0.02409 -0.00787 C -0.02865 -0.00833 -0.03294 -0.00902 -0.03737 -0.00972 C -0.0401 -0.01018 -0.04297 -0.01134 -0.0457 -0.01157 C -0.05221 -0.0125 -0.05846 -0.01273 -0.06497 -0.01365 C -0.0681 -0.01481 -0.07135 -0.0162 -0.07448 -0.01736 C -0.07734 -0.01828 -0.08008 -0.01875 -0.08281 -0.01921 C -0.09792 -0.02291 -0.08164 -0.01944 -0.09961 -0.02314 C -0.11536 -0.03009 -0.10156 -0.02477 -0.125 -0.0287 C -0.12695 -0.02916 -0.12891 -0.03009 -0.13099 -0.03055 C -0.13646 -0.03217 -0.14219 -0.0324 -0.14779 -0.03449 C -0.15273 -0.03657 -0.1543 -0.03727 -0.15977 -0.03819 C -0.16406 -0.03912 -0.16862 -0.03935 -0.17292 -0.04027 C -0.18789 -0.04282 -0.17161 -0.0412 -0.18971 -0.04583 C -0.19375 -0.04699 -0.19766 -0.04699 -0.20169 -0.04768 C -0.20495 -0.04814 -0.20807 -0.0493 -0.21133 -0.04977 C -0.2293 -0.05231 -0.23516 -0.05208 -0.24961 -0.05532 C -0.26862 -0.05972 -0.24766 -0.05509 -0.26172 -0.05926 C -0.26654 -0.06064 -0.27122 -0.06157 -0.27604 -0.06296 C -0.27773 -0.06342 -0.2793 -0.06458 -0.28099 -0.06481 C -0.28724 -0.06574 -0.29375 -0.06597 -0.30013 -0.06666 L -0.31445 -0.0743 C -0.31562 -0.075 -0.31693 -0.07569 -0.3181 -0.07639 C -0.32018 -0.07708 -0.32213 -0.07754 -0.32409 -0.07824 C -0.32539 -0.0787 -0.32643 -0.07939 -0.32773 -0.08009 C -0.32917 -0.08078 -0.33086 -0.08148 -0.33242 -0.08194 C -0.3345 -0.08264 -0.33646 -0.0831 -0.33841 -0.08379 C -0.34088 -0.08495 -0.34909 -0.08958 -0.35169 -0.09143 C -0.35299 -0.09236 -0.35404 -0.09444 -0.35534 -0.09537 C -0.35638 -0.09629 -0.35768 -0.09629 -0.35885 -0.09722 C -0.36055 -0.09838 -0.36211 -0.1 -0.3638 -0.10092 C -0.36602 -0.10231 -0.36888 -0.10254 -0.37083 -0.10486 C -0.37904 -0.11342 -0.37604 -0.10926 -0.38034 -0.11597 " pathEditMode="relative" rAng="0" ptsTypes="AAAAAAAAAAAAAAAAAAA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2.59259E-6 L -7.5E-6 -2.59259E-6 C -0.00313 0.00046 -0.00613 0.0007 -0.00925 0.00162 C -0.01029 0.00208 -0.01121 0.00324 -0.01225 0.00347 C -0.01732 0.00509 -0.0224 0.00625 -0.02748 0.00718 C -0.03282 0.0081 -0.03829 0.00833 -0.04363 0.0088 C -0.07214 0.0125 -0.03542 0.00926 -0.08217 0.0125 C -0.11485 0.02176 -0.09897 0.01898 -0.12982 0.02153 C -0.20522 0.05995 -0.13295 0.02431 -0.34975 0.02685 L -0.4379 0.0287 C -0.44024 0.0294 -0.44259 0.03056 -0.44506 0.03056 L -0.57266 0.03588 C -0.57982 0.0382 -0.5767 0.03773 -0.58178 0.03773 " pathEditMode="relative" ptsTypes="AAAAAAAAAAA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" y="814524"/>
            <a:ext cx="6919488" cy="5346877"/>
          </a:xfrm>
        </p:spPr>
      </p:pic>
      <p:sp>
        <p:nvSpPr>
          <p:cNvPr id="5" name="TextBox 4"/>
          <p:cNvSpPr txBox="1"/>
          <p:nvPr/>
        </p:nvSpPr>
        <p:spPr>
          <a:xfrm>
            <a:off x="7441426" y="1051555"/>
            <a:ext cx="449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ОБОНЯНИЕ: что мы нюхаем?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8" t="30793" r="16074" b="51009"/>
          <a:stretch/>
        </p:blipFill>
        <p:spPr>
          <a:xfrm>
            <a:off x="7183244" y="1888967"/>
            <a:ext cx="1388697" cy="15330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1171" r="70303" b="70352"/>
          <a:stretch/>
        </p:blipFill>
        <p:spPr>
          <a:xfrm>
            <a:off x="9180180" y="1650491"/>
            <a:ext cx="1295630" cy="17715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4" t="66765" r="70442" b="15676"/>
          <a:stretch/>
        </p:blipFill>
        <p:spPr>
          <a:xfrm>
            <a:off x="10475810" y="2648505"/>
            <a:ext cx="1614273" cy="15651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66585" r="28394" b="14235"/>
          <a:stretch/>
        </p:blipFill>
        <p:spPr>
          <a:xfrm>
            <a:off x="9607813" y="4915589"/>
            <a:ext cx="1969884" cy="1823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8" t="29828" r="41482" b="51073"/>
          <a:stretch/>
        </p:blipFill>
        <p:spPr>
          <a:xfrm>
            <a:off x="8746379" y="3333684"/>
            <a:ext cx="1554993" cy="1584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29648" r="68771" b="49631"/>
          <a:stretch/>
        </p:blipFill>
        <p:spPr>
          <a:xfrm>
            <a:off x="7202575" y="4543137"/>
            <a:ext cx="1369366" cy="19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4.375E-6 3.7037E-7 C -0.00417 0.00046 -0.0082 0.00069 -0.01224 0.00162 C -0.01497 0.00231 -0.01758 0.00416 -0.02031 0.00532 C -0.02331 0.00648 -0.02643 0.00741 -0.02943 0.00879 C -0.03529 0.01157 -0.04076 0.0162 -0.04675 0.01782 C -0.0487 0.01852 -0.05078 0.01898 -0.05273 0.01967 C -0.05521 0.0206 -0.05885 0.02407 -0.06081 0.025 C -0.07018 0.03032 -0.06823 0.02754 -0.07813 0.03241 C -0.08125 0.03379 -0.08451 0.03449 -0.08724 0.03773 C -0.08828 0.03889 -0.08906 0.04074 -0.09023 0.04143 C -0.09219 0.04259 -0.09427 0.04259 -0.09635 0.04305 C -0.09831 0.04491 -0.10039 0.04699 -0.10247 0.04861 C -0.10677 0.05208 -0.10443 0.04861 -0.10951 0.05208 C -0.11094 0.05301 -0.11211 0.05463 -0.11354 0.05579 C -0.12383 0.06342 -0.11849 0.05926 -0.12578 0.06296 C -0.12669 0.06342 -0.12773 0.06435 -0.12878 0.06481 C -0.13073 0.06551 -0.13281 0.06597 -0.1349 0.06666 C -0.13672 0.06805 -0.14206 0.07245 -0.14492 0.07384 C -0.14662 0.07454 -0.14844 0.07477 -0.15 0.07546 C -0.15104 0.07592 -0.15208 0.07685 -0.15313 0.07731 C -0.15573 0.0787 -0.15846 0.08009 -0.1612 0.08102 C -0.16758 0.08333 -0.16458 0.08194 -0.17031 0.08449 C -0.17201 0.08634 -0.17357 0.08889 -0.17539 0.09004 C -0.17865 0.0919 -0.18216 0.09213 -0.18555 0.09352 C -0.18685 0.09421 -0.18828 0.09467 -0.18958 0.09537 C -0.19193 0.09653 -0.19427 0.09791 -0.19662 0.09907 C -0.1987 0.09977 -0.20078 0.1 -0.20273 0.10069 C -0.20482 0.10162 -0.20677 0.10301 -0.20885 0.1044 C -0.21055 0.10555 -0.21211 0.10717 -0.21393 0.1081 C -0.21862 0.11018 -0.22331 0.1118 -0.22813 0.11342 C -0.23607 0.1162 -0.23294 0.11389 -0.24128 0.11875 C -0.24297 0.11991 -0.24453 0.12153 -0.24635 0.12245 C -0.24896 0.12384 -0.25182 0.12407 -0.25443 0.12592 C -0.25612 0.12731 -0.25781 0.1287 -0.25951 0.12963 C -0.2612 0.13055 -0.26289 0.13079 -0.26458 0.13148 C -0.26732 0.13264 -0.27266 0.13495 -0.27266 0.13495 C -0.2737 0.13634 -0.27461 0.13796 -0.27565 0.13866 C -0.2776 0.13981 -0.27982 0.13981 -0.28177 0.14051 C -0.28346 0.14097 -0.28516 0.14143 -0.28685 0.14213 C -0.2931 0.14514 -0.28633 0.14329 -0.29401 0.14583 C -0.31589 0.15324 -0.29779 0.14676 -0.31315 0.15116 C -0.32617 0.15509 -0.30794 0.15092 -0.32734 0.15486 C -0.32878 0.15602 -0.33008 0.15764 -0.33151 0.15856 C -0.33307 0.15949 -0.3349 0.15949 -0.33646 0.16018 C -0.3375 0.16065 -0.33854 0.16157 -0.33958 0.16204 C -0.34089 0.16273 -0.34232 0.16319 -0.34362 0.16389 C -0.35065 0.16736 -0.34206 0.16342 -0.35065 0.16921 C -0.35195 0.17014 -0.35339 0.1706 -0.35482 0.17106 C -0.35807 0.17245 -0.36159 0.17315 -0.36484 0.17477 C -0.36628 0.17523 -0.36758 0.17569 -0.36901 0.17639 C -0.36992 0.17708 -0.37096 0.17778 -0.37201 0.17824 C -0.37526 0.17963 -0.378 0.18009 -0.38112 0.18194 C -0.38177 0.18241 -0.38242 0.1831 -0.38307 0.18379 " pathEditMode="relative" ptsTypes="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2.70833E-6 -1.48148E-6 C -0.00338 0.00463 -0.00651 0.01042 -0.01015 0.01435 C -0.01067 0.01481 -0.02773 0.02755 -0.03047 0.0287 C -0.03307 0.02986 -0.03593 0.02986 -0.03854 0.03055 C -0.07383 0.05139 -0.02213 0.0213 -0.05677 0.03958 C -0.05963 0.04097 -0.06224 0.04329 -0.06497 0.04491 C -0.06823 0.04699 -0.07174 0.04838 -0.07513 0.05023 C -0.07812 0.05208 -0.08112 0.0544 -0.08424 0.05579 C -0.08685 0.05694 -0.08958 0.05671 -0.09232 0.05764 C -0.0957 0.05856 -0.09909 0.05972 -0.10247 0.06111 C -0.12057 0.06852 -0.10833 0.06505 -0.12265 0.06829 C -0.12578 0.07014 -0.12877 0.07222 -0.1319 0.07384 C -0.1345 0.07523 -0.13737 0.07546 -0.13997 0.07731 C -0.14245 0.07917 -0.14453 0.08287 -0.147 0.08449 C -0.15065 0.08704 -0.15807 0.08866 -0.16224 0.09005 C -0.16562 0.0912 -0.16901 0.09259 -0.17239 0.09352 C -0.17474 0.09421 -0.17708 0.09491 -0.17942 0.09537 C -0.18502 0.09653 -0.19323 0.09792 -0.1987 0.09907 C -0.20182 0.10023 -0.20482 0.10162 -0.20781 0.10255 C -0.21159 0.10393 -0.21536 0.10417 -0.21901 0.10625 C -0.22291 0.10833 -0.22617 0.11319 -0.23021 0.11528 C -0.23372 0.1169 -0.23763 0.11643 -0.24127 0.1169 C -0.2444 0.11759 -0.24739 0.11829 -0.25039 0.11875 C -0.26497 0.12662 -0.25612 0.12245 -0.2707 0.12778 C -0.29401 0.13634 -0.28307 0.1338 -0.30013 0.1368 C -0.30312 0.13796 -0.30612 0.13958 -0.30924 0.14051 C -0.31224 0.14143 -0.31536 0.14167 -0.31836 0.14213 C -0.3332 0.14537 -0.32018 0.14329 -0.34062 0.14583 C -0.34271 0.14699 -0.34466 0.14884 -0.34674 0.14954 C -0.36263 0.1544 -0.36536 0.15393 -0.37812 0.15671 C -0.3806 0.15717 -0.38294 0.15787 -0.38528 0.15856 C -0.40117 0.16643 -0.38424 0.15856 -0.39843 0.16389 C -0.40117 0.16481 -0.40377 0.16643 -0.40651 0.16736 C -0.41146 0.16921 -0.4194 0.16991 -0.42383 0.17292 C -0.42552 0.17407 -0.42708 0.17592 -0.4289 0.17639 C -0.43216 0.17755 -0.43567 0.17755 -0.43893 0.17824 C -0.44375 0.1794 -0.45312 0.18194 -0.45312 0.18194 C -0.45521 0.1831 -0.45716 0.18495 -0.45924 0.18542 C -0.46224 0.18611 -0.46536 0.18657 -0.46836 0.18727 C -0.47005 0.18773 -0.47174 0.18866 -0.47343 0.18912 C -0.4789 0.19051 -0.48971 0.19259 -0.48971 0.19259 C -0.49505 0.19583 -0.49049 0.19329 -0.49778 0.1963 C -0.49909 0.19676 -0.50052 0.19768 -0.50182 0.19815 C -0.50416 0.19884 -0.50651 0.1993 -0.50898 0.2 C -0.51067 0.20046 -0.5181 0.20255 -0.52005 0.20347 C -0.52213 0.2044 -0.52422 0.20532 -0.52617 0.20717 L -0.52812 0.20903 " pathEditMode="relative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7.40741E-7 C -0.00886 -0.0007 -0.01758 -0.00093 -0.02644 -0.00186 C -0.02917 -0.00232 -0.03178 -0.00348 -0.03451 -0.00371 C -0.05079 -0.00486 -0.06693 -0.00486 -0.08321 -0.00556 C -0.08894 -0.00672 -0.09467 -0.00811 -0.1004 -0.00903 C -0.10586 -0.00996 -0.1112 -0.00996 -0.11667 -0.01088 C -0.11836 -0.01111 -0.12006 -0.01227 -0.12175 -0.01274 C -0.1267 -0.01412 -0.13178 -0.01505 -0.13685 -0.01644 C -0.13894 -0.0169 -0.14089 -0.0176 -0.14297 -0.01806 C -0.14909 -0.01945 -0.15521 -0.01991 -0.1612 -0.02176 C -0.16329 -0.02246 -0.16524 -0.02292 -0.16732 -0.02361 C -0.17071 -0.02477 -0.17409 -0.02616 -0.17748 -0.02709 C -0.18659 -0.02963 -0.1948 -0.03102 -0.20378 -0.03264 C -0.20678 -0.0338 -0.2099 -0.03519 -0.2129 -0.03611 C -0.21576 -0.03704 -0.22566 -0.03912 -0.22813 -0.03982 C -0.24987 -0.05417 -0.22097 -0.03588 -0.24636 -0.04885 C -0.25013 -0.0507 -0.25378 -0.05394 -0.25756 -0.05602 C -0.26055 -0.05764 -0.26368 -0.05811 -0.26667 -0.05949 C -0.26967 -0.06111 -0.27266 -0.06343 -0.27579 -0.06505 C -0.27878 -0.06644 -0.28191 -0.06713 -0.2849 -0.06852 C -0.28803 -0.07014 -0.29089 -0.07246 -0.29402 -0.07408 C -0.30678 -0.0801 -0.29271 -0.07037 -0.30821 -0.0794 C -0.31068 -0.08079 -0.3129 -0.08334 -0.31524 -0.08473 C -0.31745 -0.08611 -0.32579 -0.08797 -0.32748 -0.08843 C -0.33685 -0.09537 -0.34349 -0.10139 -0.35378 -0.10463 C -0.35756 -0.10579 -0.36133 -0.10672 -0.36498 -0.10834 C -0.36706 -0.10903 -0.36902 -0.11088 -0.37097 -0.11181 C -0.3737 -0.1132 -0.37644 -0.11412 -0.37917 -0.11551 C -0.38125 -0.11644 -0.38321 -0.11806 -0.38516 -0.11899 C -0.40222 -0.12848 -0.38321 -0.11736 -0.39844 -0.12616 C -0.40404 -0.13311 -0.39857 -0.12732 -0.40652 -0.13172 C -0.40821 -0.13264 -0.4099 -0.13426 -0.41159 -0.13519 C -0.4129 -0.13611 -0.41433 -0.13658 -0.41563 -0.13704 C -0.41928 -0.14098 -0.42097 -0.14306 -0.42474 -0.14607 C -0.42644 -0.14746 -0.42813 -0.14885 -0.42982 -0.14977 C -0.43152 -0.1507 -0.43321 -0.15093 -0.4349 -0.15162 C -0.4362 -0.15278 -0.43763 -0.15371 -0.43894 -0.1551 C -0.44063 -0.15672 -0.44219 -0.15903 -0.44402 -0.16042 C -0.44493 -0.16135 -0.4461 -0.16158 -0.44701 -0.16227 C -0.44909 -0.16389 -0.45105 -0.16598 -0.45313 -0.16783 C -0.45482 -0.16899 -0.45652 -0.16991 -0.45821 -0.1713 C -0.46719 -0.1794 -0.45209 -0.17037 -0.46836 -0.17848 C -0.47136 -0.18264 -0.47383 -0.18866 -0.47748 -0.19121 L -0.48763 -0.19838 C -0.48855 -0.20024 -0.48959 -0.20209 -0.49063 -0.20371 C -0.49388 -0.2088 -0.49454 -0.2088 -0.49766 -0.21274 C -0.50443 -0.2213 -0.49935 -0.21574 -0.50782 -0.22547 C -0.50951 -0.22732 -0.5112 -0.22917 -0.5129 -0.23079 C -0.51563 -0.23311 -0.51849 -0.23496 -0.5211 -0.23797 C -0.52305 -0.24051 -0.52474 -0.24375 -0.52709 -0.24514 C -0.53412 -0.24931 -0.53165 -0.24607 -0.53516 -0.25232 " pathEditMode="relative" ptsTypes="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3.33333E-6 4.07407E-6 C -0.00273 0.00231 -0.0052 0.00578 -0.0082 0.00717 C -0.01276 0.00903 -0.01757 0.0081 -0.02239 0.00879 C -0.03151 0.01041 -0.04062 0.0125 -0.04974 0.01435 L -0.05989 0.0162 C -0.09283 0.02778 -0.07096 0.02106 -0.14192 0.02338 L -0.24323 0.02523 C -0.35416 0.04143 -0.22487 0.02291 -0.54934 0.0287 C -0.55312 0.0287 -0.55664 0.03194 -0.56041 0.0324 C -0.57187 0.03379 -0.58346 0.03356 -0.59492 0.03403 C -0.61419 0.03912 -0.58463 0.03194 -0.61614 0.03773 C -0.61783 0.03796 -0.61953 0.03912 -0.62122 0.03958 C -0.62421 0.04028 -0.62734 0.04051 -0.63033 0.04143 C -0.63203 0.04166 -0.63372 0.04259 -0.63541 0.04305 C -0.64908 0.04722 -0.63619 0.04282 -0.64856 0.04676 C -0.65026 0.04722 -0.65195 0.04815 -0.65364 0.04861 C -0.66198 0.05046 -0.66132 0.05023 -0.66575 0.05023 " pathEditMode="relative" ptsTypes="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" y="814524"/>
            <a:ext cx="6919488" cy="5346877"/>
          </a:xfrm>
        </p:spPr>
      </p:pic>
      <p:sp>
        <p:nvSpPr>
          <p:cNvPr id="5" name="TextBox 4"/>
          <p:cNvSpPr txBox="1"/>
          <p:nvPr/>
        </p:nvSpPr>
        <p:spPr>
          <a:xfrm>
            <a:off x="7527923" y="1124465"/>
            <a:ext cx="4750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СЛУХ: что мы слышим?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8" t="29828" r="41482" b="51073"/>
          <a:stretch/>
        </p:blipFill>
        <p:spPr>
          <a:xfrm>
            <a:off x="8929333" y="3188019"/>
            <a:ext cx="1554993" cy="1584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29648" r="68771" b="49631"/>
          <a:stretch/>
        </p:blipFill>
        <p:spPr>
          <a:xfrm>
            <a:off x="10440045" y="4370142"/>
            <a:ext cx="1369366" cy="19441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0" t="15166" r="27491" b="74283"/>
          <a:stretch/>
        </p:blipFill>
        <p:spPr>
          <a:xfrm>
            <a:off x="10063848" y="1705233"/>
            <a:ext cx="1906201" cy="10630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6" t="50762" r="15378" b="35184"/>
          <a:stretch/>
        </p:blipFill>
        <p:spPr>
          <a:xfrm>
            <a:off x="7235423" y="1705233"/>
            <a:ext cx="1510956" cy="12149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52203" r="70653" b="33202"/>
          <a:stretch/>
        </p:blipFill>
        <p:spPr>
          <a:xfrm>
            <a:off x="7455103" y="5190637"/>
            <a:ext cx="1606103" cy="13839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3" t="50041" r="41833" b="33562"/>
          <a:stretch/>
        </p:blipFill>
        <p:spPr>
          <a:xfrm>
            <a:off x="7078620" y="3290113"/>
            <a:ext cx="1883863" cy="15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6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3.75E-6 0.00024 C -0.00546 0.0007 -0.01093 0.00093 -0.01627 0.00186 C -0.01862 0.00232 -0.02096 0.00371 -0.02343 0.00371 C -0.04935 0.00371 -0.07539 0.00255 -0.10143 0.00186 C -0.10586 0.00139 -0.11028 0.00093 -0.11458 -4.07407E-6 C -0.11692 -0.00046 -0.11927 -0.00162 -0.12174 -0.00162 L -0.22812 -4.07407E-6 C -0.30104 0.00718 -0.25312 0.00371 -0.372 0.00371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3.75E-6 -2.96296E-6 C -0.03086 -0.02893 -0.00742 -0.01111 -0.04362 -0.02708 C -0.07122 -0.03935 -0.04909 -0.03449 -0.07096 -0.03796 C -0.07513 -0.03981 -0.07917 -0.04143 -0.0832 -0.04329 C -0.08659 -0.04491 -0.08984 -0.04745 -0.09336 -0.04884 C -0.1043 -0.05324 -0.09648 -0.04791 -0.10651 -0.05231 C -0.10859 -0.05324 -0.11055 -0.05463 -0.11263 -0.05602 C -0.12852 -0.06643 -0.14167 -0.07616 -0.15716 -0.09213 C -0.16667 -0.10162 -0.17552 -0.11342 -0.18555 -0.12083 L -0.21497 -0.14259 C -0.21927 -0.1456 -0.22383 -0.14791 -0.22812 -0.15139 C -0.26706 -0.18379 -0.22005 -0.14398 -0.25755 -0.17847 C -0.2612 -0.18194 -0.26497 -0.18449 -0.26862 -0.1875 C -0.27135 -0.18981 -0.27409 -0.19259 -0.27682 -0.19467 C -0.27839 -0.19606 -0.28021 -0.19699 -0.2819 -0.19838 C -0.28359 -0.2 -0.28516 -0.20231 -0.28698 -0.2037 C -0.29388 -0.20903 -0.30091 -0.21088 -0.3082 -0.21458 C -0.33372 -0.22731 -0.29714 -0.20995 -0.3194 -0.22176 C -0.32096 -0.22268 -0.32279 -0.22268 -0.32448 -0.22361 C -0.32643 -0.22454 -0.32852 -0.22616 -0.33047 -0.22708 C -0.33177 -0.22801 -0.3332 -0.22824 -0.33451 -0.22893 C -0.35208 -0.23773 -0.34336 -0.23426 -0.35378 -0.23796 C -0.35612 -0.23981 -0.35859 -0.24143 -0.36094 -0.24352 C -0.36302 -0.24514 -0.36484 -0.24745 -0.36693 -0.24884 C -0.36966 -0.25046 -0.3724 -0.25092 -0.37513 -0.25254 C -0.37786 -0.25393 -0.38047 -0.25625 -0.3832 -0.25787 C -0.39206 -0.26296 -0.39128 -0.2625 -0.39844 -0.26504 C -0.39974 -0.2662 -0.40104 -0.26782 -0.40247 -0.26875 C -0.40469 -0.26991 -0.41302 -0.27176 -0.41458 -0.27222 C -0.41706 -0.27407 -0.41927 -0.27616 -0.42174 -0.27754 C -0.425 -0.27986 -0.42969 -0.28032 -0.43281 -0.28125 C -0.43464 -0.28171 -0.43633 -0.28241 -0.43789 -0.2831 C -0.43893 -0.28356 -0.43997 -0.28449 -0.44102 -0.28495 C -0.44271 -0.28565 -0.4444 -0.28611 -0.44609 -0.28657 C -0.45312 -0.29305 -0.44701 -0.28819 -0.45417 -0.29213 C -0.46927 -0.30023 -0.4582 -0.29514 -0.46732 -0.2993 L -0.47031 -0.30278 " pathEditMode="relative" ptsTypes="AAAAAAAAAAAAAAAAAAAAAAAAAAAAAAAAA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46945E-18 L -2.08333E-6 3.46945E-18 C -0.00273 0.00347 -0.00534 0.00741 -0.0082 0.01065 C -0.01979 0.02407 -0.04375 0.04491 -0.05273 0.05023 C -0.05586 0.05208 -0.05885 0.05417 -0.06185 0.05579 C -0.06458 0.05717 -0.06732 0.05787 -0.07005 0.05926 C -0.07982 0.06504 -0.08932 0.07292 -0.09935 0.07731 C -0.10208 0.07847 -0.10482 0.07917 -0.10755 0.08102 C -0.12187 0.08981 -0.1112 0.0868 -0.12578 0.09352 C -0.14036 0.10046 -0.13125 0.09305 -0.14401 0.10254 C -0.14948 0.10648 -0.15443 0.11296 -0.16016 0.11504 L -0.19271 0.12778 C -0.21185 0.14815 -0.18672 0.12245 -0.20182 0.13495 C -0.20495 0.1375 -0.20768 0.1412 -0.21094 0.14398 C -0.21289 0.1456 -0.21497 0.14606 -0.21693 0.14745 C -0.22539 0.15347 -0.21641 0.14954 -0.22604 0.15301 C -0.22917 0.15532 -0.23216 0.15764 -0.23516 0.16018 C -0.23789 0.1625 -0.24049 0.16551 -0.24336 0.16736 C -0.24492 0.16852 -0.24674 0.16852 -0.24844 0.16921 C -0.25143 0.17153 -0.25443 0.1743 -0.25755 0.17639 C -0.25911 0.17731 -0.26107 0.17685 -0.26263 0.17824 C -0.26419 0.1794 -0.2651 0.18217 -0.26667 0.18356 C -0.26823 0.18518 -0.27005 0.18565 -0.27174 0.18704 C -0.27279 0.18819 -0.27357 0.18981 -0.27474 0.19074 C -0.28138 0.1956 -0.28294 0.19583 -0.28893 0.19792 C -0.29349 0.20347 -0.29023 0.20023 -0.29505 0.20324 C -0.29674 0.2044 -0.29831 0.20602 -0.30013 0.20694 C -0.30378 0.20879 -0.31367 0.21018 -0.31628 0.21065 C -0.32005 0.21227 -0.3237 0.21481 -0.32747 0.21597 C -0.33112 0.21713 -0.33489 0.21713 -0.33854 0.21782 C -0.34167 0.21829 -0.34466 0.21875 -0.34779 0.21944 C -0.35117 0.2206 -0.35443 0.22245 -0.35781 0.22315 C -0.36289 0.2243 -0.36797 0.2243 -0.37305 0.225 L -0.3862 0.22685 C -0.38828 0.22801 -0.39023 0.2294 -0.39232 0.23032 C -0.39687 0.23217 -0.40833 0.23356 -0.41159 0.23403 C -0.4138 0.23495 -0.42161 0.23866 -0.42474 0.23935 C -0.42851 0.24028 -0.43216 0.24051 -0.43594 0.2412 C -0.45664 0.25116 -0.43854 0.24398 -0.4694 0.24838 C -0.47044 0.24861 -0.47135 0.24977 -0.47239 0.25023 C -0.47695 0.25208 -0.47617 0.25185 -0.47943 0.25185 " pathEditMode="relative" ptsTypes="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2.22222E-6 C -0.00716 0.00162 -0.01432 0.00231 -0.02136 0.00532 C -0.02448 0.00671 -0.04128 0.02222 -0.04258 0.02337 C -0.04909 0.02777 -0.0582 0.03009 -0.06497 0.0324 C -0.06862 0.03472 -0.07227 0.0375 -0.07604 0.03958 C -0.08372 0.04351 -0.0918 0.0456 -0.09935 0.05023 C -0.10417 0.05324 -0.10872 0.05671 -0.11354 0.05925 C -0.11758 0.06157 -0.12175 0.0625 -0.12578 0.06481 C -0.12917 0.06666 -0.13229 0.07037 -0.13594 0.07199 C -0.14024 0.07407 -0.14466 0.07407 -0.14909 0.07546 C -0.15287 0.07708 -0.15638 0.08009 -0.16016 0.08101 C -0.16862 0.0831 -0.18555 0.08449 -0.18555 0.08449 L -0.20886 0.09189 C -0.21289 0.09305 -0.21693 0.09398 -0.22096 0.09537 C -0.22435 0.09652 -0.22774 0.09814 -0.23112 0.09907 C -0.23503 0.1 -0.24818 0.10208 -0.25143 0.10254 C -0.2668 0.11296 -0.25521 0.10648 -0.28086 0.11157 C -0.28386 0.11226 -0.28685 0.1125 -0.28997 0.11342 C -0.31563 0.12037 -0.28789 0.11435 -0.31016 0.11875 C -0.31862 0.12384 -0.31979 0.125 -0.32839 0.12777 C -0.33112 0.1287 -0.33386 0.1287 -0.33659 0.12962 C -0.35886 0.13657 -0.33242 0.12916 -0.35482 0.13865 C -0.35742 0.13981 -0.36016 0.13981 -0.36289 0.1405 C -0.36589 0.14236 -0.36888 0.14421 -0.37201 0.14583 C -0.37474 0.14722 -0.37747 0.14791 -0.38008 0.14953 C -0.38255 0.15092 -0.38477 0.15347 -0.38724 0.15486 C -0.39024 0.15648 -0.39336 0.15671 -0.39636 0.15856 C -0.41706 0.1706 -0.40078 0.1655 -0.41563 0.16921 C -0.42031 0.17337 -0.42539 0.17662 -0.42982 0.18194 C -0.43086 0.1831 -0.43177 0.18449 -0.43281 0.18541 C -0.4444 0.19583 -0.43542 0.18657 -0.44596 0.19444 C -0.44805 0.19606 -0.45 0.19861 -0.45208 0.2 C -0.45469 0.20162 -0.45755 0.20185 -0.46016 0.20347 C -0.48333 0.21782 -0.46511 0.20763 -0.47643 0.2162 C -0.48255 0.22083 -0.47617 0.21412 -0.48451 0.22152 C -0.48555 0.22245 -0.48646 0.22407 -0.4875 0.22523 C -0.48854 0.22592 -0.48958 0.22638 -0.49063 0.22685 C -0.49232 0.228 -0.49401 0.22939 -0.4957 0.23055 C -0.50378 0.23587 -0.5 0.23333 -0.50886 0.23587 C -0.51055 0.23657 -0.51224 0.23703 -0.51393 0.23773 C -0.51524 0.23819 -0.51654 0.23912 -0.51797 0.23958 C -0.5207 0.24027 -0.52331 0.24074 -0.52604 0.24143 C -0.52891 0.24305 -0.52995 0.24375 -0.5332 0.2449 C -0.53346 0.24513 -0.53386 0.2449 -0.53412 0.2449 " pathEditMode="relative" ptsTypes="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" y="814524"/>
            <a:ext cx="6919488" cy="5346877"/>
          </a:xfrm>
        </p:spPr>
      </p:pic>
      <p:sp>
        <p:nvSpPr>
          <p:cNvPr id="5" name="TextBox 4"/>
          <p:cNvSpPr txBox="1"/>
          <p:nvPr/>
        </p:nvSpPr>
        <p:spPr>
          <a:xfrm>
            <a:off x="7280788" y="1124465"/>
            <a:ext cx="4750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ОСЯЗАНИЕ: что можно пощупать?</a:t>
            </a:r>
            <a:endParaRPr lang="ru-RU" sz="2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29648" r="68771" b="49631"/>
          <a:stretch/>
        </p:blipFill>
        <p:spPr>
          <a:xfrm>
            <a:off x="10427688" y="1586130"/>
            <a:ext cx="1369366" cy="19441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t="11892" r="57512" b="70203"/>
          <a:stretch/>
        </p:blipFill>
        <p:spPr>
          <a:xfrm>
            <a:off x="7138028" y="1740182"/>
            <a:ext cx="1689073" cy="19982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3" t="49977" r="28692" b="35248"/>
          <a:stretch/>
        </p:blipFill>
        <p:spPr>
          <a:xfrm>
            <a:off x="9630418" y="4685081"/>
            <a:ext cx="2001794" cy="16749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5" t="50878" r="56677" b="33987"/>
          <a:stretch/>
        </p:blipFill>
        <p:spPr>
          <a:xfrm>
            <a:off x="6996583" y="4730831"/>
            <a:ext cx="1998192" cy="15834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31598" r="55006" b="49483"/>
          <a:stretch/>
        </p:blipFill>
        <p:spPr>
          <a:xfrm>
            <a:off x="9061409" y="3608518"/>
            <a:ext cx="1432913" cy="15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8.33333E-7 -4.81481E-6 C -0.00144 0.00463 -0.00287 0.00949 -0.00417 0.01435 C -0.00638 0.02338 -0.00352 0.01852 -0.00821 0.03056 C -0.00925 0.03333 -0.01107 0.03495 -0.01224 0.03773 C -0.01446 0.04282 -0.01615 0.04861 -0.01836 0.05394 C -0.02032 0.0588 -0.02253 0.06343 -0.02435 0.06829 C -0.02644 0.07384 -0.02748 0.08102 -0.03047 0.08449 C -0.0362 0.09144 -0.03112 0.08449 -0.03763 0.09722 C -0.0487 0.11898 -0.03881 0.09861 -0.0487 0.11505 C -0.05261 0.12153 -0.05573 0.12917 -0.0599 0.13495 C -0.06159 0.13727 -0.06328 0.13958 -0.06498 0.14213 C -0.06771 0.14676 -0.06953 0.15417 -0.07305 0.15648 C -0.07995 0.16157 -0.07657 0.15857 -0.08321 0.16551 C -0.08555 0.17107 -0.08711 0.17569 -0.09024 0.18009 C -0.0918 0.18218 -0.09362 0.18357 -0.09532 0.18542 C -0.09909 0.19861 -0.09532 0.18704 -0.10144 0.19977 C -0.10222 0.20139 -0.10261 0.2037 -0.10339 0.20532 C -0.10534 0.20903 -0.10795 0.21181 -0.10951 0.21597 C -0.11211 0.22292 -0.11185 0.22338 -0.11667 0.2287 C -0.11758 0.22963 -0.11862 0.22963 -0.11966 0.23032 C -0.1211 0.23148 -0.1224 0.23264 -0.1237 0.23403 C -0.12474 0.23519 -0.12565 0.23657 -0.12683 0.23773 C -0.12774 0.23843 -0.12878 0.23866 -0.12982 0.23935 C -0.13256 0.24167 -0.13503 0.24491 -0.13789 0.24676 C -0.13894 0.24722 -0.13998 0.24769 -0.14089 0.24838 C -0.14974 0.25509 -0.14089 0.24954 -0.14805 0.25394 C -0.15339 0.26343 -0.14844 0.25625 -0.15716 0.26296 C -0.17032 0.27292 -0.16068 0.26806 -0.16927 0.27176 C -0.17032 0.27361 -0.17123 0.27569 -0.1724 0.27732 C -0.17331 0.2787 -0.17461 0.2794 -0.17539 0.28079 C -0.17657 0.2831 -0.17839 0.28819 -0.17839 0.28819 " pathEditMode="relative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1667E-6 -7.40741E-6 L -5.41667E-6 -7.40741E-6 C -0.03633 0.03749 0.00859 -0.01042 -0.02136 0.02523 C -0.02422 0.02847 -0.02761 0.03055 -0.03047 0.03402 C -0.05743 0.06782 -0.05404 0.07036 -0.08008 0.09351 C -0.14506 0.15138 -0.10743 0.11666 -0.14493 0.14583 C -0.15014 0.14976 -0.15508 0.15462 -0.16016 0.15856 C -0.16524 0.16226 -0.17032 0.16597 -0.1754 0.16921 C -0.18008 0.17245 -0.1849 0.17476 -0.18959 0.17823 C -0.19506 0.18263 -0.20027 0.18842 -0.20574 0.19282 C -0.25574 0.2324 -0.20704 0.19305 -0.24128 0.2162 C -0.24675 0.2199 -0.25196 0.22523 -0.25743 0.2287 C -0.27305 0.23911 -0.27266 0.2368 -0.2879 0.24328 C -0.29154 0.2449 -0.29532 0.24698 -0.29896 0.24861 C -0.30209 0.24999 -0.30508 0.25069 -0.30808 0.25231 C -0.31186 0.25416 -0.3155 0.25763 -0.31928 0.25948 C -0.32162 0.26064 -0.32396 0.26041 -0.32631 0.26134 C -0.34532 0.26805 -0.32514 0.26157 -0.3405 0.26851 C -0.34258 0.26944 -0.34467 0.26967 -0.34662 0.27036 C -0.34896 0.27198 -0.35131 0.2743 -0.35378 0.27569 C -0.356 0.27685 -0.35847 0.27661 -0.36081 0.27754 C -0.36355 0.27847 -0.36628 0.27962 -0.36889 0.28101 C -0.37162 0.28263 -0.37422 0.28495 -0.37709 0.28657 C -0.38008 0.28796 -0.38321 0.28842 -0.3862 0.29004 C -0.4017 0.29861 -0.38438 0.29351 -0.40131 0.29722 C -0.40938 0.30439 -0.40534 0.30138 -0.41355 0.30624 L -0.41654 0.3081 C -0.41915 0.31435 -0.42201 0.32175 -0.42566 0.32615 L -0.42865 0.32986 " pathEditMode="relative" ptsTypes="AAAAAAAA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2.91667E-6 3.7037E-7 L -0.0112 0.00186 C -0.01394 0.00232 -0.01667 0.00324 -0.01927 0.00371 L -0.04258 0.00741 L -0.14089 0.00556 C -0.14414 0.00533 -0.14792 0.00301 -0.15105 0.00186 C -0.15586 3.7037E-7 -0.16472 -0.00277 -0.16836 -0.0037 L -0.18256 -0.00717 L -0.18959 -0.00902 C -0.19597 -0.01296 -0.19571 -0.01342 -0.20274 -0.01458 C -0.20847 -0.01527 -0.21993 -0.0162 -0.21993 -0.0162 " pathEditMode="relative" ptsTypes="AAAAAAAAAA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5833E-6 4.81481E-6 L 8.95833E-6 4.81481E-6 L -0.26355 -0.00371 C -0.26967 -0.00394 -0.27579 -0.00417 -0.28177 -0.00556 C -0.28464 -0.00602 -0.28724 -0.0081 -0.28998 -0.00903 C -0.29362 -0.01042 -0.2974 -0.01134 -0.30105 -0.01273 C -0.30717 -0.01505 -0.31315 -0.01829 -0.3194 -0.01991 C -0.32396 -0.0213 -0.32878 -0.02107 -0.33347 -0.02176 C -0.33659 -0.02222 -0.33959 -0.02292 -0.34271 -0.02361 C -0.3836 -0.03195 -0.31745 -0.01783 -0.35886 -0.02894 C -0.36289 -0.03009 -0.36693 -0.03009 -0.3711 -0.03079 C -0.3862 -0.03611 -0.37748 -0.0338 -0.4086 -0.03079 C -0.41029 -0.03056 -0.41185 -0.0294 -0.41355 -0.02894 C -0.41667 -0.02824 -0.42266 -0.02709 -0.42266 -0.02709 " pathEditMode="relative" ptsTypes="AAAAAA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" y="814524"/>
            <a:ext cx="6919488" cy="5346877"/>
          </a:xfrm>
        </p:spPr>
      </p:pic>
      <p:sp>
        <p:nvSpPr>
          <p:cNvPr id="5" name="TextBox 4"/>
          <p:cNvSpPr txBox="1"/>
          <p:nvPr/>
        </p:nvSpPr>
        <p:spPr>
          <a:xfrm>
            <a:off x="7280788" y="1124465"/>
            <a:ext cx="4750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ЗРЕНИЕ: что мы можем увидеть?</a:t>
            </a:r>
            <a:endParaRPr lang="ru-RU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31598" r="55006" b="49483"/>
          <a:stretch/>
        </p:blipFill>
        <p:spPr>
          <a:xfrm>
            <a:off x="7280788" y="1586130"/>
            <a:ext cx="1432913" cy="1504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0" t="11712" r="16631" b="70450"/>
          <a:stretch/>
        </p:blipFill>
        <p:spPr>
          <a:xfrm>
            <a:off x="10063617" y="1586130"/>
            <a:ext cx="1665975" cy="20877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6" t="66487" r="56869" b="16396"/>
          <a:stretch/>
        </p:blipFill>
        <p:spPr>
          <a:xfrm>
            <a:off x="9947189" y="4238368"/>
            <a:ext cx="1784574" cy="1729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4" t="51892" r="41971" b="34054"/>
          <a:stretch/>
        </p:blipFill>
        <p:spPr>
          <a:xfrm>
            <a:off x="7280788" y="3312082"/>
            <a:ext cx="2090479" cy="14823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68289" r="70513" b="16036"/>
          <a:stretch/>
        </p:blipFill>
        <p:spPr>
          <a:xfrm>
            <a:off x="7280788" y="4833385"/>
            <a:ext cx="1900282" cy="168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7.40741E-7 L -5E-6 -7.40741E-7 C -0.00313 0.00278 -0.00626 0.00556 -0.00925 0.0088 C -0.01042 0.01042 -0.01094 0.01297 -0.01225 0.01435 C -0.01407 0.01621 -0.01628 0.01644 -0.01836 0.01783 C -0.02045 0.01945 -0.02227 0.02176 -0.02435 0.02338 C -0.02605 0.02477 -0.02787 0.02547 -0.02943 0.02685 C -0.03816 0.03473 -0.03073 0.03102 -0.03959 0.03403 C -0.04297 0.03704 -0.04649 0.03959 -0.04975 0.04306 C -0.05144 0.04491 -0.053 0.04699 -0.05482 0.04861 C -0.05769 0.05116 -0.0586 0.04977 -0.06185 0.05209 C -0.07409 0.06088 -0.06277 0.05533 -0.07201 0.05926 C -0.07305 0.06111 -0.07383 0.06343 -0.07514 0.06482 C -0.07592 0.06574 -0.07709 0.06598 -0.07813 0.06667 C -0.07982 0.06783 -0.08152 0.06875 -0.08321 0.07014 C -0.08425 0.07107 -0.08516 0.07292 -0.0862 0.07385 C -0.08711 0.07454 -0.08829 0.07477 -0.08933 0.0757 C -0.09037 0.07662 -0.09128 0.07824 -0.09232 0.07917 C -0.09232 0.07917 -0.10365 0.08935 -0.10652 0.0919 C -0.11329 0.09792 -0.10808 0.09375 -0.11758 0.09908 C -0.11967 0.10023 -0.1237 0.10255 -0.1237 0.10255 C -0.12475 0.1044 -0.12553 0.10672 -0.12683 0.1081 C -0.128 0.10926 -0.12943 0.10926 -0.13086 0.10996 C -0.13191 0.11042 -0.13282 0.11088 -0.13386 0.11158 C -0.14115 0.11736 -0.13438 0.11412 -0.14297 0.11713 C -0.14506 0.11875 -0.14701 0.12107 -0.14909 0.12246 C -0.1504 0.12338 -0.15183 0.12361 -0.15313 0.12431 C -0.15521 0.12547 -0.15717 0.12662 -0.15925 0.12778 C -0.16094 0.12894 -0.16251 0.13056 -0.16433 0.13148 C -0.17357 0.13658 -0.17162 0.1338 -0.18152 0.13866 C -0.18464 0.14028 -0.18777 0.14144 -0.19063 0.14398 C -0.19206 0.14537 -0.19571 0.14908 -0.19766 0.14954 C -0.20209 0.15047 -0.20652 0.1507 -0.21094 0.15139 C -0.2129 0.15301 -0.21485 0.15533 -0.21693 0.15672 C -0.21863 0.15787 -0.22032 0.15764 -0.22201 0.15857 C -0.22409 0.15949 -0.22618 0.16065 -0.22813 0.16204 C -0.22956 0.1632 -0.23073 0.16482 -0.23217 0.16574 C -0.23451 0.16713 -0.23685 0.16806 -0.23933 0.16945 C -0.24128 0.17037 -0.24323 0.17199 -0.24532 0.17292 C -0.24805 0.17408 -0.25274 0.17454 -0.25547 0.17662 C -0.25756 0.17801 -0.25938 0.18079 -0.26159 0.18195 C -0.26355 0.1831 -0.26563 0.1831 -0.26771 0.1838 C -0.278 0.1875 -0.26446 0.1831 -0.27683 0.18912 C -0.27878 0.19005 -0.28086 0.19028 -0.28282 0.19098 C -0.28425 0.19144 -0.28555 0.1919 -0.28685 0.19283 C -0.28829 0.19375 -0.28946 0.19584 -0.29102 0.1963 C -0.29389 0.19769 -0.29701 0.19769 -0.30014 0.19815 C -0.30209 0.19931 -0.30404 0.20116 -0.30613 0.20185 C -0.31211 0.20371 -0.31446 0.20348 -0.31928 0.20348 " pathEditMode="relative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66667E-6 L 8.33333E-7 6.66667E-6 C -0.00651 -0.00185 -0.01289 -0.00393 -0.01927 -0.00555 C -0.02331 -0.00648 -0.02747 -0.00717 -0.03151 -0.0074 L -0.10443 -0.00902 C -0.10846 -0.01087 -0.1125 -0.01365 -0.11666 -0.01458 C -0.12565 -0.01666 -0.14401 -0.01805 -0.14401 -0.01805 C -0.14805 -0.0199 -0.15208 -0.02198 -0.15612 -0.0236 C -0.16015 -0.02499 -0.16432 -0.02546 -0.16836 -0.02708 C -0.17448 -0.02962 -0.18034 -0.03379 -0.18659 -0.0361 C -0.19362 -0.03865 -0.20078 -0.03935 -0.20781 -0.04166 C -0.25039 -0.05532 -0.21185 -0.04768 -0.25443 -0.05416 C -0.26354 -0.05717 -0.27265 -0.0611 -0.28177 -0.06319 C -0.28854 -0.06481 -0.29544 -0.06319 -0.30208 -0.06504 C -0.30924 -0.06689 -0.31614 -0.07175 -0.32331 -0.07407 C -0.32982 -0.07615 -0.34609 -0.07823 -0.35377 -0.07939 C -0.35833 -0.08101 -0.36601 -0.08402 -0.37096 -0.08472 C -0.37708 -0.08564 -0.3832 -0.08587 -0.38919 -0.08657 C -0.39297 -0.08703 -0.39661 -0.08773 -0.40039 -0.08842 C -0.40247 -0.08958 -0.40443 -0.0912 -0.40651 -0.09189 C -0.41289 -0.09421 -0.4194 -0.09467 -0.42578 -0.09745 L -0.43385 -0.10092 C -0.4362 -0.10208 -0.43854 -0.1037 -0.44088 -0.10462 C -0.44323 -0.10555 -0.4457 -0.10578 -0.44805 -0.10648 C -0.45039 -0.10833 -0.45273 -0.11018 -0.45508 -0.1118 C -0.45742 -0.11319 -0.45989 -0.11411 -0.46224 -0.1155 C -0.46523 -0.11712 -0.46823 -0.11898 -0.47135 -0.12083 L -0.47435 -0.12268 C -0.47539 -0.12314 -0.47643 -0.1236 -0.47747 -0.12453 C -0.48906 -0.13472 -0.47252 -0.1199 -0.48659 -0.13356 C -0.48854 -0.13541 -0.49062 -0.1368 -0.49258 -0.13888 C -0.49544 -0.14166 -0.49805 -0.1449 -0.50078 -0.14791 C -0.50234 -0.14976 -0.5039 -0.15208 -0.50573 -0.15323 L -0.50885 -0.15509 C -0.51015 -0.15694 -0.51146 -0.15902 -0.51289 -0.16041 C -0.52278 -0.17129 -0.5237 -0.17198 -0.53112 -0.17847 C -0.53424 -0.18402 -0.53437 -0.18472 -0.53828 -0.18935 C -0.53919 -0.1905 -0.54479 -0.19606 -0.54635 -0.19837 C -0.54739 -0.19999 -0.54844 -0.20185 -0.54935 -0.2037 C -0.55208 -0.20972 -0.55 -0.20902 -0.55234 -0.20902 " pathEditMode="relative" ptsTypes="AAAAAAAAAAAAAAAAAAAAAAAAAAAAAAAAAAA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1.66667E-6 -2.22222E-6 C -0.06823 -0.00879 -0.02096 -0.00347 -0.17943 -2.22222E-6 C -0.18516 -2.22222E-6 -0.18906 0.00348 -0.19466 0.00533 C -0.19739 0.00625 -0.20013 0.00672 -0.20273 0.00718 C -0.20612 0.00787 -0.2095 0.00834 -0.21289 0.00903 L -0.222 0.01088 L -0.33659 0.00903 C -0.33932 0.0088 -0.34466 0.00533 -0.34466 0.00533 C -0.34596 0.00417 -0.34726 0.00255 -0.3487 0.00186 C -0.35247 -0.00023 -0.35378 -2.22222E-6 -0.35677 -2.22222E-6 " pathEditMode="relative" ptsTypes="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5.55556E-6 L 4.375E-6 5.55556E-6 C -0.0099 0.00348 -0.01954 0.00927 -0.02943 0.01066 C -0.04063 0.01228 -0.04532 0.01274 -0.05678 0.01621 C -0.06198 0.0176 -0.06693 0.02015 -0.07201 0.02154 C -0.07813 0.02316 -0.08425 0.02362 -0.09024 0.02524 C -0.10079 0.02779 -0.11107 0.03265 -0.12175 0.03427 C -0.12579 0.03473 -0.12982 0.03519 -0.13386 0.03589 C -0.13855 0.03704 -0.14336 0.03843 -0.14805 0.03959 C -0.15144 0.04029 -0.15482 0.04075 -0.15821 0.04144 L -0.17644 0.04492 C -0.18568 0.04954 -0.1892 0.05186 -0.1987 0.05394 C -0.20274 0.05487 -0.20691 0.05487 -0.21094 0.05579 C -0.2543 0.06621 -0.22097 0.06066 -0.24844 0.06482 C -0.25339 0.06667 -0.25847 0.06876 -0.26355 0.07015 C -0.26758 0.0713 -0.27175 0.0713 -0.27579 0.072 C -0.28047 0.07292 -0.28516 0.07454 -0.28998 0.0757 C -0.29571 0.07686 -0.30144 0.07755 -0.30717 0.07917 C -0.3375 0.08774 -0.30808 0.08265 -0.33555 0.08635 C -0.34401 0.0889 -0.35339 0.09191 -0.36185 0.09376 C -0.36589 0.09445 -0.37006 0.09492 -0.37409 0.09538 C -0.37813 0.09723 -0.38204 0.10001 -0.3862 0.10093 C -0.39428 0.10255 -0.40248 0.10186 -0.41055 0.10279 C -0.41498 0.10302 -0.41928 0.10394 -0.4237 0.10441 C -0.42852 0.10626 -0.43308 0.1088 -0.43789 0.10996 C -0.44727 0.11181 -0.46628 0.11343 -0.46628 0.11343 C -0.47136 0.11598 -0.47631 0.11922 -0.48151 0.12061 C -0.49441 0.12431 -0.51954 0.12524 -0.53217 0.12617 C -0.53529 0.12755 -0.54167 0.13056 -0.54532 0.13149 C -0.57149 0.1382 -0.62253 0.13496 -0.63151 0.13519 C -0.63373 0.13635 -0.63633 0.1382 -0.63855 0.13867 C -0.64193 0.13959 -0.64532 0.14005 -0.6487 0.14052 C -0.64974 0.14167 -0.65066 0.14329 -0.65183 0.14422 C -0.65339 0.14515 -0.65678 0.14607 -0.65678 0.14607 " pathEditMode="relative" ptsTypes="AAAAAAAAAAAAAAAAAAAAAAAAAA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012371" y="3962401"/>
            <a:ext cx="4005943" cy="1415142"/>
          </a:xfrm>
          <a:prstGeom prst="ellipse">
            <a:avLst/>
          </a:prstGeom>
          <a:solidFill>
            <a:srgbClr val="DE65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6"/>
          <a:stretch/>
        </p:blipFill>
        <p:spPr>
          <a:xfrm>
            <a:off x="7352269" y="954169"/>
            <a:ext cx="4485503" cy="5331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5" r="67351"/>
          <a:stretch/>
        </p:blipFill>
        <p:spPr>
          <a:xfrm>
            <a:off x="5214551" y="3521676"/>
            <a:ext cx="2162433" cy="2764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0875" y="4416649"/>
            <a:ext cx="3128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 smtClean="0"/>
              <a:t>Спасибо за игру!!!!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10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47</Words>
  <Application>Microsoft Office PowerPoint</Application>
  <PresentationFormat>Произвольный</PresentationFormat>
  <Paragraphs>10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макс</cp:lastModifiedBy>
  <cp:revision>4</cp:revision>
  <dcterms:created xsi:type="dcterms:W3CDTF">2020-04-26T12:18:12Z</dcterms:created>
  <dcterms:modified xsi:type="dcterms:W3CDTF">2020-05-11T05:44:06Z</dcterms:modified>
</cp:coreProperties>
</file>