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93" autoAdjust="0"/>
    <p:restoredTop sz="97739" autoAdjust="0"/>
  </p:normalViewPr>
  <p:slideViewPr>
    <p:cSldViewPr>
      <p:cViewPr>
        <p:scale>
          <a:sx n="80" d="100"/>
          <a:sy n="80" d="100"/>
        </p:scale>
        <p:origin x="-726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70243-D1A0-41FB-B871-A6A8A199645F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B8753-3C42-41CA-80F4-23857459C0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33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12" Type="http://schemas.openxmlformats.org/officeDocument/2006/relationships/image" Target="../media/image10.png"/><Relationship Id="rId2" Type="http://schemas.openxmlformats.org/officeDocument/2006/relationships/image" Target="../media/image2.jpe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1857356" y="1643050"/>
            <a:ext cx="5143536" cy="3857652"/>
            <a:chOff x="214282" y="71414"/>
            <a:chExt cx="4286280" cy="3357587"/>
          </a:xfrm>
        </p:grpSpPr>
        <p:pic>
          <p:nvPicPr>
            <p:cNvPr id="18" name="Рисунок 17" descr="sddefault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4282" y="214291"/>
              <a:ext cx="4286280" cy="32147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pic>
          <p:nvPicPr>
            <p:cNvPr id="19" name="Picture 4" descr="http://img1.liveinternet.ru/images/attach/c/7/96/567/96567373_81193221_large_kop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596" y="2643182"/>
              <a:ext cx="642942" cy="642942"/>
            </a:xfrm>
            <a:prstGeom prst="rect">
              <a:avLst/>
            </a:prstGeom>
            <a:noFill/>
          </p:spPr>
        </p:pic>
        <p:pic>
          <p:nvPicPr>
            <p:cNvPr id="20" name="Picture 6" descr="http://www.playcast.ru/uploads/2015/01/23/1175021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14612" y="2214554"/>
              <a:ext cx="464912" cy="607333"/>
            </a:xfrm>
            <a:prstGeom prst="rect">
              <a:avLst/>
            </a:prstGeom>
            <a:noFill/>
          </p:spPr>
        </p:pic>
        <p:pic>
          <p:nvPicPr>
            <p:cNvPr id="21" name="Picture 8" descr="http://disgustingmen.com/wp-content/uploads/2015/04/Sovunya-iz-multfilma-Smeshariki-na-belom-fone-966x1024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71802" y="2571744"/>
              <a:ext cx="793684" cy="841338"/>
            </a:xfrm>
            <a:prstGeom prst="rect">
              <a:avLst/>
            </a:prstGeom>
            <a:noFill/>
          </p:spPr>
        </p:pic>
        <p:pic>
          <p:nvPicPr>
            <p:cNvPr id="22" name="Picture 10" descr="http://www.playcast.ru/uploads/2015/04/14/13165928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14414" y="2500306"/>
              <a:ext cx="802865" cy="841893"/>
            </a:xfrm>
            <a:prstGeom prst="rect">
              <a:avLst/>
            </a:prstGeom>
            <a:noFill/>
          </p:spPr>
        </p:pic>
        <p:pic>
          <p:nvPicPr>
            <p:cNvPr id="23" name="Picture 12" descr="http://www.literature-edu.ru/pars_docs/refs/6/5420/5420_html_4dd1ae66.g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071670" y="1928802"/>
              <a:ext cx="642942" cy="745515"/>
            </a:xfrm>
            <a:prstGeom prst="rect">
              <a:avLst/>
            </a:prstGeom>
            <a:noFill/>
          </p:spPr>
        </p:pic>
        <p:pic>
          <p:nvPicPr>
            <p:cNvPr id="24" name="Picture 16" descr="http://www.playcast.ru/uploads/2015/05/15/13602134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14744" y="2857496"/>
              <a:ext cx="750677" cy="500066"/>
            </a:xfrm>
            <a:prstGeom prst="rect">
              <a:avLst/>
            </a:prstGeom>
            <a:noFill/>
          </p:spPr>
        </p:pic>
        <p:pic>
          <p:nvPicPr>
            <p:cNvPr id="25" name="Picture 18" descr="http://img-fotki.yandex.ru/get/6441/137563163.bb5/0_aebf2_f81ae5a6_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857488" y="1785926"/>
              <a:ext cx="273021" cy="588407"/>
            </a:xfrm>
            <a:prstGeom prst="rect">
              <a:avLst/>
            </a:prstGeom>
            <a:noFill/>
          </p:spPr>
        </p:pic>
        <p:pic>
          <p:nvPicPr>
            <p:cNvPr id="26" name="Picture 20" descr="http://foto.bigstatus.ru/foto_orig/34/3464b42dc9232a4abbe5fd18875282ef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214414" y="928670"/>
              <a:ext cx="428612" cy="428612"/>
            </a:xfrm>
            <a:prstGeom prst="rect">
              <a:avLst/>
            </a:prstGeom>
            <a:noFill/>
          </p:spPr>
        </p:pic>
        <p:pic>
          <p:nvPicPr>
            <p:cNvPr id="27" name="Picture 22" descr="http://www.playcast.ru/uploads/2015/04/29/13387470.pn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14282" y="71414"/>
              <a:ext cx="1390093" cy="642918"/>
            </a:xfrm>
            <a:prstGeom prst="rect">
              <a:avLst/>
            </a:prstGeom>
            <a:noFill/>
          </p:spPr>
        </p:pic>
        <p:pic>
          <p:nvPicPr>
            <p:cNvPr id="28" name="Picture 22" descr="http://www.playcast.ru/uploads/2015/04/29/13387470.pn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28794" y="357166"/>
              <a:ext cx="1390093" cy="642918"/>
            </a:xfrm>
            <a:prstGeom prst="rect">
              <a:avLst/>
            </a:prstGeom>
            <a:noFill/>
          </p:spPr>
        </p:pic>
        <p:pic>
          <p:nvPicPr>
            <p:cNvPr id="29" name="Picture 26" descr="http://perlbal.hi-pi.com/blog-images/76292/gd/135059611741.png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0800000" flipV="1">
              <a:off x="214282" y="2714620"/>
              <a:ext cx="909813" cy="652033"/>
            </a:xfrm>
            <a:prstGeom prst="rect">
              <a:avLst/>
            </a:prstGeom>
            <a:noFill/>
          </p:spPr>
        </p:pic>
        <p:pic>
          <p:nvPicPr>
            <p:cNvPr id="31" name="Picture 38" descr="http://www.playcast.ru/uploads/2014/07/14/9228745.pn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42910" y="2260061"/>
              <a:ext cx="687212" cy="383121"/>
            </a:xfrm>
            <a:prstGeom prst="rect">
              <a:avLst/>
            </a:prstGeom>
            <a:noFill/>
          </p:spPr>
        </p:pic>
        <p:pic>
          <p:nvPicPr>
            <p:cNvPr id="32" name="Picture 32" descr="http://s13.postimg.org/ma2kgnn5j/eylem_3206.png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214414" y="2017905"/>
              <a:ext cx="343618" cy="482401"/>
            </a:xfrm>
            <a:prstGeom prst="rect">
              <a:avLst/>
            </a:prstGeom>
            <a:noFill/>
          </p:spPr>
        </p:pic>
      </p:grpSp>
      <p:sp>
        <p:nvSpPr>
          <p:cNvPr id="33" name="Прямоугольник 32"/>
          <p:cNvSpPr/>
          <p:nvPr/>
        </p:nvSpPr>
        <p:spPr>
          <a:xfrm>
            <a:off x="1142976" y="500042"/>
            <a:ext cx="67151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«Найди 10 отличий»</a:t>
            </a:r>
            <a:endParaRPr lang="ru-RU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Управляющая кнопка: далее 34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571504" cy="571504"/>
          </a:xfrm>
          <a:prstGeom prst="actionButtonForwardNex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6" name="Управляющая кнопка: сведения 35">
            <a:hlinkClick r:id="" action="ppaction://hlinkshowjump?jump=lastslide" highlightClick="1"/>
          </p:cNvPr>
          <p:cNvSpPr/>
          <p:nvPr/>
        </p:nvSpPr>
        <p:spPr>
          <a:xfrm>
            <a:off x="357158" y="6000768"/>
            <a:ext cx="500066" cy="571504"/>
          </a:xfrm>
          <a:prstGeom prst="actionButtonInformat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1"/>
            <a:ext cx="4286280" cy="3214710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1028" name="Picture 4" descr="http://img1.liveinternet.ru/images/attach/c/7/96/567/96567373_81193221_large_kop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643182"/>
            <a:ext cx="642942" cy="642942"/>
          </a:xfrm>
          <a:prstGeom prst="rect">
            <a:avLst/>
          </a:prstGeom>
          <a:noFill/>
        </p:spPr>
      </p:pic>
      <p:pic>
        <p:nvPicPr>
          <p:cNvPr id="5" name="Рисунок 4" descr="sd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500438"/>
            <a:ext cx="4286280" cy="3214710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6" name="Picture 4" descr="http://img1.liveinternet.ru/images/attach/c/7/96/567/96567373_81193221_large_kop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5857892"/>
            <a:ext cx="642942" cy="642942"/>
          </a:xfrm>
          <a:prstGeom prst="rect">
            <a:avLst/>
          </a:prstGeom>
          <a:noFill/>
        </p:spPr>
      </p:pic>
      <p:pic>
        <p:nvPicPr>
          <p:cNvPr id="1030" name="Picture 6" descr="http://www.playcast.ru/uploads/2015/01/23/117502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214554"/>
            <a:ext cx="464912" cy="607333"/>
          </a:xfrm>
          <a:prstGeom prst="rect">
            <a:avLst/>
          </a:prstGeom>
          <a:noFill/>
        </p:spPr>
      </p:pic>
      <p:pic>
        <p:nvPicPr>
          <p:cNvPr id="8" name="Picture 6" descr="http://www.playcast.ru/uploads/2015/01/23/117502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5572140"/>
            <a:ext cx="464912" cy="607333"/>
          </a:xfrm>
          <a:prstGeom prst="rect">
            <a:avLst/>
          </a:prstGeom>
          <a:noFill/>
        </p:spPr>
      </p:pic>
      <p:pic>
        <p:nvPicPr>
          <p:cNvPr id="1032" name="Picture 8" descr="http://disgustingmen.com/wp-content/uploads/2015/04/Sovunya-iz-multfilma-Smeshariki-na-belom-fone-966x102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571744"/>
            <a:ext cx="793684" cy="841338"/>
          </a:xfrm>
          <a:prstGeom prst="rect">
            <a:avLst/>
          </a:prstGeom>
          <a:noFill/>
        </p:spPr>
      </p:pic>
      <p:pic>
        <p:nvPicPr>
          <p:cNvPr id="10" name="Picture 8" descr="http://disgustingmen.com/wp-content/uploads/2015/04/Sovunya-iz-multfilma-Smeshariki-na-belom-fone-966x102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857892"/>
            <a:ext cx="793684" cy="841338"/>
          </a:xfrm>
          <a:prstGeom prst="rect">
            <a:avLst/>
          </a:prstGeom>
          <a:noFill/>
        </p:spPr>
      </p:pic>
      <p:pic>
        <p:nvPicPr>
          <p:cNvPr id="1034" name="Picture 10" descr="http://www.playcast.ru/uploads/2015/04/14/1316592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2500306"/>
            <a:ext cx="802865" cy="841893"/>
          </a:xfrm>
          <a:prstGeom prst="rect">
            <a:avLst/>
          </a:prstGeom>
          <a:noFill/>
        </p:spPr>
      </p:pic>
      <p:pic>
        <p:nvPicPr>
          <p:cNvPr id="12" name="Picture 10" descr="http://www.playcast.ru/uploads/2015/04/14/1316592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26523" y="5801817"/>
            <a:ext cx="802865" cy="841893"/>
          </a:xfrm>
          <a:prstGeom prst="rect">
            <a:avLst/>
          </a:prstGeom>
          <a:noFill/>
        </p:spPr>
      </p:pic>
      <p:pic>
        <p:nvPicPr>
          <p:cNvPr id="1036" name="Picture 12" descr="http://www.literature-edu.ru/pars_docs/refs/6/5420/5420_html_4dd1ae66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71670" y="1928802"/>
            <a:ext cx="642942" cy="745515"/>
          </a:xfrm>
          <a:prstGeom prst="rect">
            <a:avLst/>
          </a:prstGeom>
          <a:noFill/>
        </p:spPr>
      </p:pic>
      <p:pic>
        <p:nvPicPr>
          <p:cNvPr id="1038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171546"/>
            <a:ext cx="900000" cy="900000"/>
          </a:xfrm>
          <a:prstGeom prst="rect">
            <a:avLst/>
          </a:prstGeom>
          <a:noFill/>
        </p:spPr>
      </p:pic>
      <p:pic>
        <p:nvPicPr>
          <p:cNvPr id="15" name="Picture 12" descr="http://www.literature-edu.ru/pars_docs/refs/6/5420/5420_html_4dd1ae66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5183815"/>
            <a:ext cx="642942" cy="745515"/>
          </a:xfrm>
          <a:prstGeom prst="rect">
            <a:avLst/>
          </a:prstGeom>
          <a:noFill/>
        </p:spPr>
      </p:pic>
      <p:pic>
        <p:nvPicPr>
          <p:cNvPr id="1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1314554"/>
            <a:ext cx="900000" cy="900000"/>
          </a:xfrm>
          <a:prstGeom prst="rect">
            <a:avLst/>
          </a:prstGeom>
          <a:noFill/>
        </p:spPr>
      </p:pic>
      <p:pic>
        <p:nvPicPr>
          <p:cNvPr id="1040" name="Picture 16" descr="http://www.playcast.ru/uploads/2015/05/15/13602134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14744" y="2857496"/>
            <a:ext cx="750677" cy="500066"/>
          </a:xfrm>
          <a:prstGeom prst="rect">
            <a:avLst/>
          </a:prstGeom>
          <a:noFill/>
        </p:spPr>
      </p:pic>
      <p:pic>
        <p:nvPicPr>
          <p:cNvPr id="18" name="Picture 16" descr="http://www.playcast.ru/uploads/2015/05/15/1360213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900" y="6143644"/>
            <a:ext cx="785818" cy="523476"/>
          </a:xfrm>
          <a:prstGeom prst="rect">
            <a:avLst/>
          </a:prstGeom>
          <a:noFill/>
        </p:spPr>
      </p:pic>
      <p:pic>
        <p:nvPicPr>
          <p:cNvPr id="19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8" y="142852"/>
            <a:ext cx="900000" cy="90000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57158" y="4143380"/>
            <a:ext cx="3643338" cy="128588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n w="1905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/>
            <a:r>
              <a:rPr lang="ru-RU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Сравни и найди 10 отличий. На левой картинке кликни по той детали, которой нет на правой картинке.</a:t>
            </a:r>
          </a:p>
          <a:p>
            <a:pPr algn="ctr"/>
            <a:endParaRPr lang="ru-RU" dirty="0"/>
          </a:p>
        </p:txBody>
      </p:sp>
      <p:pic>
        <p:nvPicPr>
          <p:cNvPr id="1042" name="Picture 18" descr="http://img-fotki.yandex.ru/get/6441/137563163.bb5/0_aebf2_f81ae5a6_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57488" y="1785926"/>
            <a:ext cx="273021" cy="588407"/>
          </a:xfrm>
          <a:prstGeom prst="rect">
            <a:avLst/>
          </a:prstGeom>
          <a:noFill/>
        </p:spPr>
      </p:pic>
      <p:pic>
        <p:nvPicPr>
          <p:cNvPr id="22" name="Picture 18" descr="http://img-fotki.yandex.ru/get/6441/137563163.bb5/0_aebf2_f81ae5a6_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58082" y="5072074"/>
            <a:ext cx="273021" cy="588407"/>
          </a:xfrm>
          <a:prstGeom prst="rect">
            <a:avLst/>
          </a:prstGeom>
          <a:noFill/>
        </p:spPr>
      </p:pic>
      <p:pic>
        <p:nvPicPr>
          <p:cNvPr id="23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46" y="1285860"/>
            <a:ext cx="900000" cy="900000"/>
          </a:xfrm>
          <a:prstGeom prst="rect">
            <a:avLst/>
          </a:prstGeom>
          <a:noFill/>
        </p:spPr>
      </p:pic>
      <p:pic>
        <p:nvPicPr>
          <p:cNvPr id="1044" name="Picture 20" descr="http://foto.bigstatus.ru/foto_orig/34/3464b42dc9232a4abbe5fd18875282ef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14414" y="928670"/>
            <a:ext cx="428612" cy="428612"/>
          </a:xfrm>
          <a:prstGeom prst="rect">
            <a:avLst/>
          </a:prstGeom>
          <a:noFill/>
        </p:spPr>
      </p:pic>
      <p:pic>
        <p:nvPicPr>
          <p:cNvPr id="25" name="Picture 20" descr="http://foto.bigstatus.ru/foto_orig/34/3464b42dc9232a4abbe5fd18875282ef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43570" y="4286256"/>
            <a:ext cx="428612" cy="428612"/>
          </a:xfrm>
          <a:prstGeom prst="rect">
            <a:avLst/>
          </a:prstGeom>
          <a:noFill/>
        </p:spPr>
      </p:pic>
      <p:pic>
        <p:nvPicPr>
          <p:cNvPr id="2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142852"/>
            <a:ext cx="900000" cy="900000"/>
          </a:xfrm>
          <a:prstGeom prst="rect">
            <a:avLst/>
          </a:prstGeom>
          <a:noFill/>
        </p:spPr>
      </p:pic>
      <p:pic>
        <p:nvPicPr>
          <p:cNvPr id="1046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282" y="71414"/>
            <a:ext cx="1390093" cy="642918"/>
          </a:xfrm>
          <a:prstGeom prst="rect">
            <a:avLst/>
          </a:prstGeom>
          <a:noFill/>
        </p:spPr>
      </p:pic>
      <p:pic>
        <p:nvPicPr>
          <p:cNvPr id="28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0" y="3429024"/>
            <a:ext cx="1390093" cy="642918"/>
          </a:xfrm>
          <a:prstGeom prst="rect">
            <a:avLst/>
          </a:prstGeom>
          <a:noFill/>
        </p:spPr>
      </p:pic>
      <p:pic>
        <p:nvPicPr>
          <p:cNvPr id="29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8280" y="142852"/>
            <a:ext cx="900000" cy="900000"/>
          </a:xfrm>
          <a:prstGeom prst="rect">
            <a:avLst/>
          </a:prstGeom>
          <a:noFill/>
        </p:spPr>
      </p:pic>
      <p:pic>
        <p:nvPicPr>
          <p:cNvPr id="30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28794" y="357166"/>
            <a:ext cx="1390093" cy="642918"/>
          </a:xfrm>
          <a:prstGeom prst="rect">
            <a:avLst/>
          </a:prstGeom>
          <a:noFill/>
        </p:spPr>
      </p:pic>
      <p:pic>
        <p:nvPicPr>
          <p:cNvPr id="31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388" y="3643338"/>
            <a:ext cx="1390093" cy="642918"/>
          </a:xfrm>
          <a:prstGeom prst="rect">
            <a:avLst/>
          </a:prstGeom>
          <a:noFill/>
        </p:spPr>
      </p:pic>
      <p:pic>
        <p:nvPicPr>
          <p:cNvPr id="32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1285860"/>
            <a:ext cx="900000" cy="900000"/>
          </a:xfrm>
          <a:prstGeom prst="rect">
            <a:avLst/>
          </a:prstGeom>
          <a:noFill/>
        </p:spPr>
      </p:pic>
      <p:pic>
        <p:nvPicPr>
          <p:cNvPr id="1050" name="Picture 26" descr="http://perlbal.hi-pi.com/blog-images/76292/gd/13505961174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 flipV="1">
            <a:off x="214282" y="2714620"/>
            <a:ext cx="909813" cy="652033"/>
          </a:xfrm>
          <a:prstGeom prst="rect">
            <a:avLst/>
          </a:prstGeom>
          <a:noFill/>
        </p:spPr>
      </p:pic>
      <p:pic>
        <p:nvPicPr>
          <p:cNvPr id="35" name="Picture 26" descr="http://perlbal.hi-pi.com/blog-images/76292/gd/13505961174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 flipV="1">
            <a:off x="4643438" y="6000768"/>
            <a:ext cx="909813" cy="652033"/>
          </a:xfrm>
          <a:prstGeom prst="rect">
            <a:avLst/>
          </a:prstGeom>
          <a:noFill/>
        </p:spPr>
      </p:pic>
      <p:pic>
        <p:nvPicPr>
          <p:cNvPr id="3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29586" y="1285860"/>
            <a:ext cx="900000" cy="900000"/>
          </a:xfrm>
          <a:prstGeom prst="rect">
            <a:avLst/>
          </a:prstGeom>
          <a:noFill/>
        </p:spPr>
      </p:pic>
      <p:pic>
        <p:nvPicPr>
          <p:cNvPr id="41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72132" y="2428868"/>
            <a:ext cx="900000" cy="900000"/>
          </a:xfrm>
          <a:prstGeom prst="rect">
            <a:avLst/>
          </a:prstGeom>
          <a:noFill/>
        </p:spPr>
      </p:pic>
      <p:pic>
        <p:nvPicPr>
          <p:cNvPr id="43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86644" y="2357430"/>
            <a:ext cx="900000" cy="900000"/>
          </a:xfrm>
          <a:prstGeom prst="rect">
            <a:avLst/>
          </a:prstGeom>
          <a:noFill/>
        </p:spPr>
      </p:pic>
      <p:pic>
        <p:nvPicPr>
          <p:cNvPr id="1062" name="Picture 38" descr="http://www.playcast.ru/uploads/2014/07/14/9228745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2910" y="2260061"/>
            <a:ext cx="687212" cy="383121"/>
          </a:xfrm>
          <a:prstGeom prst="rect">
            <a:avLst/>
          </a:prstGeom>
          <a:noFill/>
        </p:spPr>
      </p:pic>
      <p:pic>
        <p:nvPicPr>
          <p:cNvPr id="46" name="Picture 38" descr="http://www.playcast.ru/uploads/2014/07/14/9228745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72066" y="5500702"/>
            <a:ext cx="687212" cy="383121"/>
          </a:xfrm>
          <a:prstGeom prst="rect">
            <a:avLst/>
          </a:prstGeom>
          <a:noFill/>
        </p:spPr>
      </p:pic>
      <p:pic>
        <p:nvPicPr>
          <p:cNvPr id="1056" name="Picture 32" descr="http://s13.postimg.org/ma2kgnn5j/eylem_3206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14414" y="2017905"/>
            <a:ext cx="343618" cy="482401"/>
          </a:xfrm>
          <a:prstGeom prst="rect">
            <a:avLst/>
          </a:prstGeom>
          <a:noFill/>
        </p:spPr>
      </p:pic>
      <p:pic>
        <p:nvPicPr>
          <p:cNvPr id="40" name="Picture 32" descr="http://s13.postimg.org/ma2kgnn5j/eylem_3206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643570" y="5286388"/>
            <a:ext cx="343618" cy="482401"/>
          </a:xfrm>
          <a:prstGeom prst="rect">
            <a:avLst/>
          </a:prstGeom>
          <a:noFill/>
        </p:spPr>
      </p:pic>
      <p:sp>
        <p:nvSpPr>
          <p:cNvPr id="42" name="Умножение 41">
            <a:hlinkClick r:id="" action="ppaction://hlinkshowjump?jump=endshow"/>
          </p:cNvPr>
          <p:cNvSpPr/>
          <p:nvPr/>
        </p:nvSpPr>
        <p:spPr>
          <a:xfrm>
            <a:off x="357158" y="6072206"/>
            <a:ext cx="571504" cy="571504"/>
          </a:xfrm>
          <a:prstGeom prst="mathMultiply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27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макс</cp:lastModifiedBy>
  <cp:revision>104</cp:revision>
  <dcterms:modified xsi:type="dcterms:W3CDTF">2020-04-27T06:34:03Z</dcterms:modified>
</cp:coreProperties>
</file>