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microsoft.com/office/2007/relationships/hdphoto" Target="../media/hdphoto1.wdp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макс\Desktop\depositphotos_98718182-stock-photo-soft-colored-abstract-background-f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9144000" cy="6912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7300" b="1" dirty="0" smtClean="0">
                <a:solidFill>
                  <a:srgbClr val="92D050"/>
                </a:solidFill>
                <a:latin typeface="Segoe Print" pitchFamily="2" charset="0"/>
                <a:cs typeface="Times New Roman" pitchFamily="18" charset="0"/>
              </a:rPr>
              <a:t>Интерактивная игра </a:t>
            </a:r>
            <a:r>
              <a:rPr lang="ru-RU" sz="8000" b="1" dirty="0" smtClean="0">
                <a:solidFill>
                  <a:srgbClr val="92D050"/>
                </a:solidFill>
                <a:latin typeface="Segoe Print" pitchFamily="2" charset="0"/>
                <a:cs typeface="Times New Roman" pitchFamily="18" charset="0"/>
              </a:rPr>
              <a:t/>
            </a:r>
            <a:br>
              <a:rPr lang="ru-RU" sz="8000" b="1" dirty="0" smtClean="0">
                <a:solidFill>
                  <a:srgbClr val="92D050"/>
                </a:solidFill>
                <a:latin typeface="Segoe Print" pitchFamily="2" charset="0"/>
                <a:cs typeface="Times New Roman" pitchFamily="18" charset="0"/>
              </a:rPr>
            </a:br>
            <a:r>
              <a:rPr lang="ru-RU" sz="8000" b="1" i="1" dirty="0" smtClean="0">
                <a:solidFill>
                  <a:srgbClr val="92D050"/>
                </a:solidFill>
                <a:latin typeface="Segoe Print" pitchFamily="2" charset="0"/>
                <a:cs typeface="Times New Roman" pitchFamily="18" charset="0"/>
              </a:rPr>
              <a:t>«Мир эмоций»</a:t>
            </a:r>
            <a:endParaRPr lang="ru-RU" sz="8000" b="1" i="1" dirty="0">
              <a:solidFill>
                <a:srgbClr val="92D050"/>
              </a:solidFill>
              <a:latin typeface="Segoe Print" pitchFamily="2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065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42"/>
            <a:ext cx="9144000" cy="686024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2195736" cy="754598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sz="1600" dirty="0" smtClean="0"/>
              <a:t>Собери в корзину только весёлые груши!</a:t>
            </a:r>
            <a:endParaRPr lang="ru-RU" sz="16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18881" y1="24747" x2="22378" y2="40909"/>
                        <a14:foregroundMark x1="41958" y1="28283" x2="53846" y2="52525"/>
                        <a14:foregroundMark x1="34266" y1="53030" x2="73427" y2="646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34375">
            <a:off x="4141592" y="468080"/>
            <a:ext cx="728081" cy="100811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24476" y1="20202" x2="27273" y2="59091"/>
                        <a14:foregroundMark x1="47552" y1="24747" x2="58741" y2="56566"/>
                        <a14:foregroundMark x1="23776" y1="34343" x2="52448" y2="30808"/>
                        <a14:foregroundMark x1="30769" y1="20202" x2="20979" y2="4494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8869" y="3212976"/>
            <a:ext cx="728081" cy="100811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17483" y1="24747" x2="27273" y2="43939"/>
                        <a14:foregroundMark x1="41958" y1="17677" x2="53846" y2="48485"/>
                        <a14:foregroundMark x1="37762" y1="56566" x2="55245" y2="83838"/>
                        <a14:foregroundMark x1="23077" y1="50505" x2="53846" y2="81313"/>
                        <a14:foregroundMark x1="51748" y1="18687" x2="17483" y2="838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509" y="309211"/>
            <a:ext cx="728081" cy="100811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24638" y1="25490" x2="27536" y2="49020"/>
                        <a14:foregroundMark x1="52174" y1="31373" x2="82609" y2="431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99449">
            <a:off x="3586162" y="2289233"/>
            <a:ext cx="657225" cy="97155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40580" y1="28431" x2="4348" y2="36275"/>
                        <a14:foregroundMark x1="53623" y1="32353" x2="76812" y2="4902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76546">
            <a:off x="7712978" y="1762710"/>
            <a:ext cx="657225" cy="97155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34783" y1="22549" x2="18841" y2="50980"/>
                        <a14:foregroundMark x1="39130" y1="28431" x2="68116" y2="3921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66239">
            <a:off x="5796136" y="268823"/>
            <a:ext cx="657225" cy="9715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4005065"/>
            <a:ext cx="2567643" cy="285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50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33333E-6 L -0.35504 0.7152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60" y="35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8148E-6 L -0.6467 0.7384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344" y="36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85185E-6 L -0.60851 0.3361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434" y="16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17" y="5616"/>
            <a:ext cx="1442655" cy="664808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1600" dirty="0" smtClean="0"/>
              <a:t>Найди пару</a:t>
            </a: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683526"/>
              </p:ext>
            </p:extLst>
          </p:nvPr>
        </p:nvGraphicFramePr>
        <p:xfrm>
          <a:off x="1403648" y="620688"/>
          <a:ext cx="6480720" cy="3960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20180"/>
                <a:gridCol w="1620180"/>
                <a:gridCol w="1620180"/>
                <a:gridCol w="1620180"/>
              </a:tblGrid>
              <a:tr h="19802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802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678097"/>
            <a:ext cx="1440160" cy="185928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4869160"/>
            <a:ext cx="1440160" cy="185928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678097"/>
            <a:ext cx="1385338" cy="185928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766" y="4826171"/>
            <a:ext cx="1372690" cy="185928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670424"/>
            <a:ext cx="1440160" cy="186695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4834167"/>
            <a:ext cx="1385338" cy="186695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678098"/>
            <a:ext cx="1385256" cy="185928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172" y="4869161"/>
            <a:ext cx="1385256" cy="1859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209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7 L 0.53368 -0.324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84" y="-16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22222E-6 L 0.17621 -0.3305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02" y="-16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7 L -0.35434 -0.3349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26" y="-1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7 L -0.35989 -0.328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03" y="-16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1" y="0"/>
            <a:ext cx="1522512" cy="706090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sz="1600" dirty="0" smtClean="0"/>
              <a:t>Найди половинку</a:t>
            </a:r>
            <a:endParaRPr lang="ru-RU" sz="1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404664"/>
            <a:ext cx="720080" cy="24056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0235" y="4222994"/>
            <a:ext cx="697849" cy="2359148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0" y="3212976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6316" y="365626"/>
            <a:ext cx="722844" cy="243008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222994"/>
            <a:ext cx="721432" cy="2430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869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07407E-6 L 0.44097 -0.565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49" y="-28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48148E-6 L -0.34236 -0.5502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18" y="-27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13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Интерактивная игра  «Мир эмоций»</vt:lpstr>
      <vt:lpstr>Собери в корзину только весёлые груши!</vt:lpstr>
      <vt:lpstr>Найди пару</vt:lpstr>
      <vt:lpstr>Найди половинку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эмоций</dc:title>
  <dc:creator>USER</dc:creator>
  <cp:lastModifiedBy>макс</cp:lastModifiedBy>
  <cp:revision>17</cp:revision>
  <dcterms:created xsi:type="dcterms:W3CDTF">2018-02-12T07:09:43Z</dcterms:created>
  <dcterms:modified xsi:type="dcterms:W3CDTF">2020-12-17T08:21:00Z</dcterms:modified>
</cp:coreProperties>
</file>