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69.png" ContentType="image/png"/>
  <Override PartName="/ppt/media/image67.png" ContentType="image/png"/>
  <Override PartName="/ppt/media/image66.png" ContentType="image/png"/>
  <Override PartName="/ppt/media/image65.jpeg" ContentType="image/jpeg"/>
  <Override PartName="/ppt/media/image62.png" ContentType="image/png"/>
  <Override PartName="/ppt/media/image61.png" ContentType="image/png"/>
  <Override PartName="/ppt/media/image60.png" ContentType="image/png"/>
  <Override PartName="/ppt/media/image57.png" ContentType="image/png"/>
  <Override PartName="/ppt/media/image56.png" ContentType="image/png"/>
  <Override PartName="/ppt/media/image55.png" ContentType="image/png"/>
  <Override PartName="/ppt/media/image50.png" ContentType="image/png"/>
  <Override PartName="/ppt/media/image49.png" ContentType="image/png"/>
  <Override PartName="/ppt/media/image47.jpeg" ContentType="image/jpeg"/>
  <Override PartName="/ppt/media/image15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22.jpeg" ContentType="image/jpeg"/>
  <Override PartName="/ppt/media/image58.png" ContentType="image/png"/>
  <Override PartName="/ppt/media/image6.jpeg" ContentType="image/jpeg"/>
  <Override PartName="/ppt/media/image36.jpeg" ContentType="image/jpeg"/>
  <Override PartName="/ppt/media/image4.jpeg" ContentType="image/jpeg"/>
  <Override PartName="/ppt/media/image20.jpeg" ContentType="image/jpeg"/>
  <Override PartName="/ppt/media/image53.jpeg" ContentType="image/jpeg"/>
  <Override PartName="/ppt/media/image10.jpeg" ContentType="image/jpeg"/>
  <Override PartName="/ppt/media/image21.jpeg" ContentType="image/jpeg"/>
  <Override PartName="/ppt/media/image48.png" ContentType="image/png"/>
  <Override PartName="/ppt/media/image37.jpeg" ContentType="image/jpeg"/>
  <Override PartName="/ppt/media/image5.jpeg" ContentType="image/jpeg"/>
  <Override PartName="/ppt/media/image35.jpeg" ContentType="image/jpeg"/>
  <Override PartName="/ppt/media/image3.jpeg" ContentType="image/jpeg"/>
  <Override PartName="/ppt/media/image51.png" ContentType="image/png"/>
  <Override PartName="/ppt/media/image1.png" ContentType="image/png"/>
  <Override PartName="/ppt/media/image8.jpeg" ContentType="image/jpeg"/>
  <Override PartName="/ppt/media/image24.jpeg" ContentType="image/jpeg"/>
  <Override PartName="/ppt/media/image52.png" ContentType="image/png"/>
  <Override PartName="/ppt/media/image2.png" ContentType="image/png"/>
  <Override PartName="/ppt/media/image17.jpeg" ContentType="image/jpeg"/>
  <Override PartName="/ppt/media/image30.jpeg" ContentType="image/jpeg"/>
  <Override PartName="/ppt/media/image68.png" ContentType="image/png"/>
  <Override PartName="/ppt/media/image7.jpeg" ContentType="image/jpeg"/>
  <Override PartName="/ppt/media/image23.jpeg" ContentType="image/jpeg"/>
  <Override PartName="/ppt/media/image9.jpeg" ContentType="image/jpeg"/>
  <Override PartName="/ppt/media/image25.jpeg" ContentType="image/jpeg"/>
  <Override PartName="/ppt/media/image26.jpeg" ContentType="image/jpeg"/>
  <Override PartName="/ppt/media/image45.png" ContentType="image/png"/>
  <Override PartName="/ppt/media/image40.jpeg" ContentType="image/jpeg"/>
  <Override PartName="/ppt/media/image44.png" ContentType="image/png"/>
  <Override PartName="/ppt/media/image27.jpeg" ContentType="image/jpeg"/>
  <Override PartName="/ppt/media/image54.png" ContentType="image/png"/>
  <Override PartName="/ppt/media/image41.jpeg" ContentType="image/jpeg"/>
  <Override PartName="/ppt/media/image28.jpeg" ContentType="image/jpeg"/>
  <Override PartName="/ppt/media/image64.png" ContentType="image/png"/>
  <Override PartName="/ppt/media/image29.jpeg" ContentType="image/jpeg"/>
  <Override PartName="/ppt/media/image63.png" ContentType="image/png"/>
  <Override PartName="/ppt/media/image31.jpeg" ContentType="image/jpeg"/>
  <Override PartName="/ppt/media/image19.jpeg" ContentType="image/jpeg"/>
  <Override PartName="/ppt/media/image32.jpeg" ContentType="image/jpeg"/>
  <Override PartName="/ppt/media/image33.jpeg" ContentType="image/jpeg"/>
  <Override PartName="/ppt/media/image18.png" ContentType="image/png"/>
  <Override PartName="/ppt/media/image34.jpeg" ContentType="image/jpeg"/>
  <Override PartName="/ppt/media/image38.jpeg" ContentType="image/jpeg"/>
  <Override PartName="/ppt/media/image39.jpeg" ContentType="image/jpeg"/>
  <Override PartName="/ppt/media/image42.png" ContentType="image/png"/>
  <Override PartName="/ppt/media/image59.jpeg" ContentType="image/jpeg"/>
  <Override PartName="/ppt/media/image16.jpeg" ContentType="image/jpeg"/>
  <Override PartName="/ppt/media/image43.png" ContentType="image/png"/>
  <Override PartName="/ppt/media/image46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 algn="r"/>
            <a:fld id="{3B8E9294-0606-4405-A108-C450A4BBA1ED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 descr="b5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533520" y="848520"/>
            <a:ext cx="7619760" cy="472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Игра «</a:t>
            </a:r>
            <a:r>
              <a:rPr b="1" lang="ru-RU" sz="32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Карусель эмоций</a:t>
            </a:r>
            <a:r>
              <a:rPr b="1" lang="ru-RU" sz="32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Данная игра знакомит детей с многообразием эмоций, различными способами выражения эмоционального состояния, развивает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зрительное восприятие,  внимание,  мышление, память, речь.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/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5" descr="2b6b2a0d01dcb8503696ee483714329b"/>
          <p:cNvPicPr/>
          <p:nvPr/>
        </p:nvPicPr>
        <p:blipFill>
          <a:blip r:embed="rId1"/>
          <a:stretch/>
        </p:blipFill>
        <p:spPr>
          <a:xfrm>
            <a:off x="1403280" y="765000"/>
            <a:ext cx="6548400" cy="4623120"/>
          </a:xfrm>
          <a:prstGeom prst="rect">
            <a:avLst/>
          </a:prstGeom>
          <a:ln>
            <a:noFill/>
          </a:ln>
        </p:spPr>
      </p:pic>
      <p:pic>
        <p:nvPicPr>
          <p:cNvPr id="104" name="Picture 9" descr=""/>
          <p:cNvPicPr/>
          <p:nvPr/>
        </p:nvPicPr>
        <p:blipFill>
          <a:blip r:embed="rId2"/>
          <a:stretch/>
        </p:blipFill>
        <p:spPr>
          <a:xfrm>
            <a:off x="182520" y="554040"/>
            <a:ext cx="1871640" cy="1871640"/>
          </a:xfrm>
          <a:prstGeom prst="rect">
            <a:avLst/>
          </a:prstGeom>
          <a:ln>
            <a:noFill/>
          </a:ln>
        </p:spPr>
      </p:pic>
      <p:pic>
        <p:nvPicPr>
          <p:cNvPr id="105" name="Picture 7" descr=""/>
          <p:cNvPicPr/>
          <p:nvPr/>
        </p:nvPicPr>
        <p:blipFill>
          <a:blip r:embed="rId3"/>
          <a:stretch/>
        </p:blipFill>
        <p:spPr>
          <a:xfrm>
            <a:off x="6480" y="4876920"/>
            <a:ext cx="1792080" cy="1792080"/>
          </a:xfrm>
          <a:prstGeom prst="rect">
            <a:avLst/>
          </a:prstGeom>
          <a:ln>
            <a:noFill/>
          </a:ln>
        </p:spPr>
      </p:pic>
      <p:pic>
        <p:nvPicPr>
          <p:cNvPr id="106" name="Picture 8" descr=""/>
          <p:cNvPicPr/>
          <p:nvPr/>
        </p:nvPicPr>
        <p:blipFill>
          <a:blip r:embed="rId4"/>
          <a:stretch/>
        </p:blipFill>
        <p:spPr>
          <a:xfrm>
            <a:off x="3786120" y="5059440"/>
            <a:ext cx="1792440" cy="1792080"/>
          </a:xfrm>
          <a:prstGeom prst="rect">
            <a:avLst/>
          </a:prstGeom>
          <a:ln>
            <a:noFill/>
          </a:ln>
        </p:spPr>
      </p:pic>
      <p:pic>
        <p:nvPicPr>
          <p:cNvPr id="107" name="Picture 9" descr=""/>
          <p:cNvPicPr/>
          <p:nvPr/>
        </p:nvPicPr>
        <p:blipFill>
          <a:blip r:embed="rId5"/>
          <a:stretch/>
        </p:blipFill>
        <p:spPr>
          <a:xfrm>
            <a:off x="7351560" y="5059440"/>
            <a:ext cx="1785960" cy="1792080"/>
          </a:xfrm>
          <a:prstGeom prst="rect">
            <a:avLst/>
          </a:prstGeom>
          <a:ln>
            <a:noFill/>
          </a:ln>
        </p:spPr>
      </p:pic>
      <p:pic>
        <p:nvPicPr>
          <p:cNvPr id="108" name="Picture 8" descr=""/>
          <p:cNvPicPr/>
          <p:nvPr/>
        </p:nvPicPr>
        <p:blipFill>
          <a:blip r:embed="rId6"/>
          <a:stretch/>
        </p:blipFill>
        <p:spPr>
          <a:xfrm>
            <a:off x="7265880" y="334800"/>
            <a:ext cx="1871640" cy="187812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3419640" y="0"/>
            <a:ext cx="280800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Угадай эмоцию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1" dur="indefinite" restart="never" nodeType="tmRoot">
          <p:childTnLst>
            <p:seq>
              <p:cTn id="312" dur="indefinite" nodeType="mainSeq"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352" restart="whenNotActive" nodeType="interactiveSeq" fill="hold">
                <p:childTnLst>
                  <p:par>
                    <p:cTn id="353" fill="hold">
                      <p:stCondLst/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356" restart="whenNotActive" nodeType="interactiveSeq" fill="hold">
                <p:childTnLst>
                  <p:par>
                    <p:cTn id="357" fill="hold">
                      <p:stCondLst/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3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362" restart="whenNotActive" nodeType="interactiveSeq" fill="hold">
                <p:childTnLst>
                  <p:par>
                    <p:cTn id="363" fill="hold">
                      <p:stCondLst/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3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368" restart="whenNotActive" nodeType="interactiveSeq" fill="hold">
                <p:childTnLst>
                  <p:par>
                    <p:cTn id="369" fill="hold">
                      <p:stCondLst/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3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374" restart="whenNotActive" nodeType="interactiveSeq" fill="hold">
                <p:childTnLst>
                  <p:par>
                    <p:cTn id="375" fill="hold">
                      <p:stCondLst/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3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5" descr="1296857"/>
          <p:cNvPicPr/>
          <p:nvPr/>
        </p:nvPicPr>
        <p:blipFill>
          <a:blip r:embed="rId1"/>
          <a:stretch/>
        </p:blipFill>
        <p:spPr>
          <a:xfrm>
            <a:off x="826920" y="836640"/>
            <a:ext cx="7620120" cy="4629240"/>
          </a:xfrm>
          <a:prstGeom prst="rect">
            <a:avLst/>
          </a:prstGeom>
          <a:ln>
            <a:noFill/>
          </a:ln>
        </p:spPr>
      </p:pic>
      <p:pic>
        <p:nvPicPr>
          <p:cNvPr id="111" name="Picture 9" descr=""/>
          <p:cNvPicPr/>
          <p:nvPr/>
        </p:nvPicPr>
        <p:blipFill>
          <a:blip r:embed="rId2"/>
          <a:stretch/>
        </p:blipFill>
        <p:spPr>
          <a:xfrm>
            <a:off x="0" y="554040"/>
            <a:ext cx="1878120" cy="1871640"/>
          </a:xfrm>
          <a:prstGeom prst="rect">
            <a:avLst/>
          </a:prstGeom>
          <a:ln>
            <a:noFill/>
          </a:ln>
        </p:spPr>
      </p:pic>
      <p:pic>
        <p:nvPicPr>
          <p:cNvPr id="112" name="Picture 7" descr=""/>
          <p:cNvPicPr/>
          <p:nvPr/>
        </p:nvPicPr>
        <p:blipFill>
          <a:blip r:embed="rId3"/>
          <a:stretch/>
        </p:blipFill>
        <p:spPr>
          <a:xfrm>
            <a:off x="6480" y="5059440"/>
            <a:ext cx="1792080" cy="1792080"/>
          </a:xfrm>
          <a:prstGeom prst="rect">
            <a:avLst/>
          </a:prstGeom>
          <a:ln>
            <a:noFill/>
          </a:ln>
        </p:spPr>
      </p:pic>
      <p:pic>
        <p:nvPicPr>
          <p:cNvPr id="113" name="Picture 8" descr=""/>
          <p:cNvPicPr/>
          <p:nvPr/>
        </p:nvPicPr>
        <p:blipFill>
          <a:blip r:embed="rId4"/>
          <a:stretch/>
        </p:blipFill>
        <p:spPr>
          <a:xfrm>
            <a:off x="3786120" y="5059440"/>
            <a:ext cx="1792440" cy="1792080"/>
          </a:xfrm>
          <a:prstGeom prst="rect">
            <a:avLst/>
          </a:prstGeom>
          <a:ln>
            <a:noFill/>
          </a:ln>
        </p:spPr>
      </p:pic>
      <p:pic>
        <p:nvPicPr>
          <p:cNvPr id="114" name="Picture 9" descr=""/>
          <p:cNvPicPr/>
          <p:nvPr/>
        </p:nvPicPr>
        <p:blipFill>
          <a:blip r:embed="rId5"/>
          <a:stretch/>
        </p:blipFill>
        <p:spPr>
          <a:xfrm>
            <a:off x="7351560" y="5059440"/>
            <a:ext cx="1785960" cy="1792080"/>
          </a:xfrm>
          <a:prstGeom prst="rect">
            <a:avLst/>
          </a:prstGeom>
          <a:ln>
            <a:noFill/>
          </a:ln>
        </p:spPr>
      </p:pic>
      <p:pic>
        <p:nvPicPr>
          <p:cNvPr id="115" name="Picture 8" descr=""/>
          <p:cNvPicPr/>
          <p:nvPr/>
        </p:nvPicPr>
        <p:blipFill>
          <a:blip r:embed="rId6"/>
          <a:stretch/>
        </p:blipFill>
        <p:spPr>
          <a:xfrm>
            <a:off x="7461360" y="195120"/>
            <a:ext cx="1871640" cy="187164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3725640" y="189000"/>
            <a:ext cx="269820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Угадай эмоцию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80" dur="indefinite" restart="never" nodeType="tmRoot">
          <p:childTnLst>
            <p:seq>
              <p:cTn id="381" dur="indefinite" nodeType="mainSeq"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424" restart="whenNotActive" nodeType="interactiveSeq" fill="hold">
                <p:childTnLst>
                  <p:par>
                    <p:cTn id="425" fill="hold">
                      <p:stCondLst/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428" restart="whenNotActive" nodeType="interactiveSeq" fill="hold">
                <p:childTnLst>
                  <p:par>
                    <p:cTn id="429" fill="hold">
                      <p:stCondLst/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432" restart="whenNotActive" nodeType="interactiveSeq" fill="hold">
                <p:childTnLst>
                  <p:par>
                    <p:cTn id="433" fill="hold">
                      <p:stCondLst/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439" restart="whenNotActive" nodeType="interactiveSeq" fill="hold">
                <p:childTnLst>
                  <p:par>
                    <p:cTn id="440" fill="hold">
                      <p:stCondLst/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446" restart="whenNotActive" nodeType="interactiveSeq" fill="hold">
                <p:childTnLst>
                  <p:par>
                    <p:cTn id="447" fill="hold">
                      <p:stCondLst/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5" descr="7373"/>
          <p:cNvPicPr/>
          <p:nvPr/>
        </p:nvPicPr>
        <p:blipFill>
          <a:blip r:embed="rId1"/>
          <a:stretch/>
        </p:blipFill>
        <p:spPr>
          <a:xfrm>
            <a:off x="1908000" y="765000"/>
            <a:ext cx="5256360" cy="4392720"/>
          </a:xfrm>
          <a:prstGeom prst="rect">
            <a:avLst/>
          </a:prstGeom>
          <a:ln>
            <a:noFill/>
          </a:ln>
        </p:spPr>
      </p:pic>
      <p:pic>
        <p:nvPicPr>
          <p:cNvPr id="118" name="Picture 7" descr=""/>
          <p:cNvPicPr/>
          <p:nvPr/>
        </p:nvPicPr>
        <p:blipFill>
          <a:blip r:embed="rId2"/>
          <a:stretch/>
        </p:blipFill>
        <p:spPr>
          <a:xfrm>
            <a:off x="401760" y="4591080"/>
            <a:ext cx="1787400" cy="1790640"/>
          </a:xfrm>
          <a:prstGeom prst="rect">
            <a:avLst/>
          </a:prstGeom>
          <a:ln>
            <a:noFill/>
          </a:ln>
        </p:spPr>
      </p:pic>
      <p:pic>
        <p:nvPicPr>
          <p:cNvPr id="119" name="Picture 8" descr=""/>
          <p:cNvPicPr/>
          <p:nvPr/>
        </p:nvPicPr>
        <p:blipFill>
          <a:blip r:embed="rId3"/>
          <a:stretch/>
        </p:blipFill>
        <p:spPr>
          <a:xfrm>
            <a:off x="3638520" y="5059440"/>
            <a:ext cx="1792440" cy="1792080"/>
          </a:xfrm>
          <a:prstGeom prst="rect">
            <a:avLst/>
          </a:prstGeom>
          <a:ln>
            <a:noFill/>
          </a:ln>
        </p:spPr>
      </p:pic>
      <p:pic>
        <p:nvPicPr>
          <p:cNvPr id="120" name="Picture 9" descr=""/>
          <p:cNvPicPr/>
          <p:nvPr/>
        </p:nvPicPr>
        <p:blipFill>
          <a:blip r:embed="rId4"/>
          <a:stretch/>
        </p:blipFill>
        <p:spPr>
          <a:xfrm>
            <a:off x="7023240" y="4950000"/>
            <a:ext cx="1792080" cy="1785600"/>
          </a:xfrm>
          <a:prstGeom prst="rect">
            <a:avLst/>
          </a:prstGeom>
          <a:ln>
            <a:noFill/>
          </a:ln>
        </p:spPr>
      </p:pic>
      <p:pic>
        <p:nvPicPr>
          <p:cNvPr id="121" name="Picture 8" descr=""/>
          <p:cNvPicPr/>
          <p:nvPr/>
        </p:nvPicPr>
        <p:blipFill>
          <a:blip r:embed="rId5"/>
          <a:stretch/>
        </p:blipFill>
        <p:spPr>
          <a:xfrm>
            <a:off x="7029360" y="841320"/>
            <a:ext cx="1870200" cy="1871640"/>
          </a:xfrm>
          <a:prstGeom prst="rect">
            <a:avLst/>
          </a:prstGeom>
          <a:ln>
            <a:noFill/>
          </a:ln>
        </p:spPr>
      </p:pic>
      <p:pic>
        <p:nvPicPr>
          <p:cNvPr id="122" name="Picture 9" descr=""/>
          <p:cNvPicPr/>
          <p:nvPr/>
        </p:nvPicPr>
        <p:blipFill>
          <a:blip r:embed="rId6"/>
          <a:stretch/>
        </p:blipFill>
        <p:spPr>
          <a:xfrm>
            <a:off x="255600" y="768240"/>
            <a:ext cx="1871640" cy="187164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3417120" y="92160"/>
            <a:ext cx="3536640" cy="5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Угадай эмоцию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3" dur="indefinite" restart="never" nodeType="tmRoot">
          <p:childTnLst>
            <p:seq>
              <p:cTn id="454" dur="indefinite" nodeType="mainSeq"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9" dur="1000"/>
                                        <p:tgtEl>
                                          <p:spTgt spid="123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0" dur="1000" fill="hold"/>
                                        <p:tgtEl>
                                          <p:spTgt spid="123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1" dur="1000" fill="hold"/>
                                        <p:tgtEl>
                                          <p:spTgt spid="123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2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46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05" restart="whenNotActive" nodeType="interactiveSeq" fill="hold">
                <p:childTnLst>
                  <p:par>
                    <p:cTn id="506" fill="hold">
                      <p:stCondLst/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09" restart="whenNotActive" nodeType="interactiveSeq" fill="hold">
                <p:childTnLst>
                  <p:par>
                    <p:cTn id="510" fill="hold">
                      <p:stCondLst/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13" restart="whenNotActive" nodeType="interactiveSeq" fill="hold">
                <p:childTnLst>
                  <p:par>
                    <p:cTn id="514" fill="hold">
                      <p:stCondLst/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17" restart="whenNotActive" nodeType="interactiveSeq" fill="hold">
                <p:childTnLst>
                  <p:par>
                    <p:cTn id="518" fill="hold">
                      <p:stCondLst/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24" restart="whenNotActive" nodeType="interactiveSeq" fill="hold">
                <p:childTnLst>
                  <p:par>
                    <p:cTn id="525" fill="hold">
                      <p:stCondLst/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9" descr="b5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228600" y="533520"/>
            <a:ext cx="8915400" cy="106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Ура! Теперь ты настоящий знаток эмоций!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1295280" y="1295280"/>
            <a:ext cx="694872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За хорошую работу тебе сюрприз</a:t>
            </a:r>
            <a:r>
              <a:rPr b="0" lang="ru-RU" sz="2800" spc="-1" strike="noStrike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250920" y="2565360"/>
            <a:ext cx="468000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Чтобы получить сюрприз,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            </a:t>
            </a:r>
            <a:r>
              <a:rPr b="1" lang="ru-RU" sz="18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нажми на кнопку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4211640" y="2637000"/>
            <a:ext cx="976320" cy="485640"/>
          </a:xfrm>
          <a:custGeom>
            <a:avLst/>
            <a:gdLst/>
            <a:ahLst/>
            <a:rect l="0" t="0" r="r" b="b"/>
            <a:pathLst>
              <a:path w="2714" h="1351">
                <a:moveTo>
                  <a:pt x="0" y="337"/>
                </a:moveTo>
                <a:lnTo>
                  <a:pt x="2034" y="337"/>
                </a:lnTo>
                <a:lnTo>
                  <a:pt x="2034" y="0"/>
                </a:lnTo>
                <a:lnTo>
                  <a:pt x="2713" y="675"/>
                </a:lnTo>
                <a:lnTo>
                  <a:pt x="2034" y="1350"/>
                </a:lnTo>
                <a:lnTo>
                  <a:pt x="2034" y="1012"/>
                </a:lnTo>
                <a:lnTo>
                  <a:pt x="0" y="1012"/>
                </a:lnTo>
                <a:lnTo>
                  <a:pt x="0" y="337"/>
                </a:lnTo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29" name="Picture 15" descr="12"/>
          <p:cNvPicPr/>
          <p:nvPr/>
        </p:nvPicPr>
        <p:blipFill>
          <a:blip r:embed="rId2"/>
          <a:stretch/>
        </p:blipFill>
        <p:spPr>
          <a:xfrm>
            <a:off x="6516720" y="2997360"/>
            <a:ext cx="2533680" cy="3571560"/>
          </a:xfrm>
          <a:prstGeom prst="rect">
            <a:avLst/>
          </a:prstGeom>
          <a:ln>
            <a:noFill/>
          </a:ln>
        </p:spPr>
      </p:pic>
      <p:sp>
        <p:nvSpPr>
          <p:cNvPr id="130" name="CustomShape 5"/>
          <p:cNvSpPr/>
          <p:nvPr/>
        </p:nvSpPr>
        <p:spPr>
          <a:xfrm>
            <a:off x="5292720" y="2492280"/>
            <a:ext cx="576360" cy="64944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31" name="Picture 9" descr="562d64b9de25a"/>
          <p:cNvPicPr/>
          <p:nvPr/>
        </p:nvPicPr>
        <p:blipFill>
          <a:blip r:embed="rId3"/>
          <a:stretch/>
        </p:blipFill>
        <p:spPr>
          <a:xfrm>
            <a:off x="539640" y="5445000"/>
            <a:ext cx="5688000" cy="1219320"/>
          </a:xfrm>
          <a:prstGeom prst="rect">
            <a:avLst/>
          </a:prstGeom>
          <a:ln>
            <a:noFill/>
          </a:ln>
        </p:spPr>
      </p:pic>
      <p:pic>
        <p:nvPicPr>
          <p:cNvPr id="132" name="Picture 20" descr="12"/>
          <p:cNvPicPr/>
          <p:nvPr/>
        </p:nvPicPr>
        <p:blipFill>
          <a:blip r:embed="rId4"/>
          <a:stretch/>
        </p:blipFill>
        <p:spPr>
          <a:xfrm>
            <a:off x="6156360" y="981000"/>
            <a:ext cx="2738520" cy="3861000"/>
          </a:xfrm>
          <a:prstGeom prst="rect">
            <a:avLst/>
          </a:prstGeom>
          <a:ln>
            <a:noFill/>
          </a:ln>
        </p:spPr>
      </p:pic>
      <p:pic>
        <p:nvPicPr>
          <p:cNvPr id="133" name="Picture 21" descr="i-28680"/>
          <p:cNvPicPr/>
          <p:nvPr/>
        </p:nvPicPr>
        <p:blipFill>
          <a:blip r:embed="rId5"/>
          <a:stretch/>
        </p:blipFill>
        <p:spPr>
          <a:xfrm>
            <a:off x="1187280" y="3357720"/>
            <a:ext cx="4096080" cy="223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1" dur="indefinite" restart="never" nodeType="tmRoot">
          <p:childTnLst>
            <p:seq>
              <p:cTn id="532" dur="indefinite" nodeType="mainSeq">
                <p:childTnLst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5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nodeType="withEffect" fill="hold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 additive="repl">
                                        <p:cTn id="540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41" restart="whenNotActive" nodeType="interactiveSeq" fill="hold">
                <p:childTnLst>
                  <p:par>
                    <p:cTn id="542" fill="hold">
                      <p:stCondLst/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549" restart="whenNotActive" nodeType="interactiveSeq" fill="hold">
                <p:childTnLst>
                  <p:par>
                    <p:cTn id="550" fill="hold">
                      <p:stCondLst/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" descr=""/>
          <p:cNvPicPr/>
          <p:nvPr/>
        </p:nvPicPr>
        <p:blipFill>
          <a:blip r:embed="rId1"/>
          <a:stretch/>
        </p:blipFill>
        <p:spPr>
          <a:xfrm>
            <a:off x="755640" y="3716280"/>
            <a:ext cx="1655640" cy="768240"/>
          </a:xfrm>
          <a:prstGeom prst="rect">
            <a:avLst/>
          </a:prstGeom>
          <a:ln>
            <a:noFill/>
          </a:ln>
        </p:spPr>
      </p:pic>
      <p:pic>
        <p:nvPicPr>
          <p:cNvPr id="42" name="Picture 6" descr=""/>
          <p:cNvPicPr/>
          <p:nvPr/>
        </p:nvPicPr>
        <p:blipFill>
          <a:blip r:embed="rId2"/>
          <a:stretch/>
        </p:blipFill>
        <p:spPr>
          <a:xfrm>
            <a:off x="3780000" y="3500280"/>
            <a:ext cx="2354040" cy="2448000"/>
          </a:xfrm>
          <a:prstGeom prst="rect">
            <a:avLst/>
          </a:prstGeom>
          <a:ln>
            <a:noFill/>
          </a:ln>
        </p:spPr>
      </p:pic>
      <p:pic>
        <p:nvPicPr>
          <p:cNvPr id="43" name="Picture 7" descr=""/>
          <p:cNvPicPr/>
          <p:nvPr/>
        </p:nvPicPr>
        <p:blipFill>
          <a:blip r:embed="rId3"/>
          <a:stretch/>
        </p:blipFill>
        <p:spPr>
          <a:xfrm>
            <a:off x="3059280" y="6021360"/>
            <a:ext cx="3313080" cy="484200"/>
          </a:xfrm>
          <a:prstGeom prst="rect">
            <a:avLst/>
          </a:prstGeom>
          <a:ln>
            <a:noFill/>
          </a:ln>
        </p:spPr>
      </p:pic>
      <p:pic>
        <p:nvPicPr>
          <p:cNvPr id="44" name="Picture 12" descr=""/>
          <p:cNvPicPr/>
          <p:nvPr/>
        </p:nvPicPr>
        <p:blipFill>
          <a:blip r:embed="rId4"/>
          <a:stretch/>
        </p:blipFill>
        <p:spPr>
          <a:xfrm>
            <a:off x="6084720" y="1413000"/>
            <a:ext cx="2487960" cy="2147760"/>
          </a:xfrm>
          <a:prstGeom prst="rect">
            <a:avLst/>
          </a:prstGeom>
          <a:ln>
            <a:noFill/>
          </a:ln>
        </p:spPr>
      </p:pic>
      <p:pic>
        <p:nvPicPr>
          <p:cNvPr id="45" name="Picture 13" descr=""/>
          <p:cNvPicPr/>
          <p:nvPr/>
        </p:nvPicPr>
        <p:blipFill>
          <a:blip r:embed="rId5"/>
          <a:stretch/>
        </p:blipFill>
        <p:spPr>
          <a:xfrm>
            <a:off x="6084720" y="3933720"/>
            <a:ext cx="2376720" cy="50508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2689200" y="122400"/>
            <a:ext cx="497520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Знакомимся с миром эмоций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Picture 4" descr=""/>
          <p:cNvPicPr/>
          <p:nvPr/>
        </p:nvPicPr>
        <p:blipFill>
          <a:blip r:embed="rId6"/>
          <a:stretch/>
        </p:blipFill>
        <p:spPr>
          <a:xfrm>
            <a:off x="468360" y="1052640"/>
            <a:ext cx="2990880" cy="2708280"/>
          </a:xfrm>
          <a:prstGeom prst="rect">
            <a:avLst/>
          </a:prstGeom>
          <a:ln>
            <a:noFill/>
          </a:ln>
        </p:spPr>
      </p:pic>
      <p:sp>
        <p:nvSpPr>
          <p:cNvPr id="48" name="CustomShape 2"/>
          <p:cNvSpPr/>
          <p:nvPr/>
        </p:nvSpPr>
        <p:spPr>
          <a:xfrm>
            <a:off x="3706200" y="746280"/>
            <a:ext cx="265428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НАЗОВИ ЭМОЦИЮ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 additive="repl">
                                        <p:cTn id="14" dur="500"/>
                                        <p:tgtEl>
                                          <p:spTgt spid="48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"/>
          <p:cNvPicPr/>
          <p:nvPr/>
        </p:nvPicPr>
        <p:blipFill>
          <a:blip r:embed="rId1"/>
          <a:stretch/>
        </p:blipFill>
        <p:spPr>
          <a:xfrm>
            <a:off x="108000" y="2133720"/>
            <a:ext cx="3024000" cy="3016080"/>
          </a:xfrm>
          <a:prstGeom prst="rect">
            <a:avLst/>
          </a:prstGeom>
          <a:ln>
            <a:noFill/>
          </a:ln>
        </p:spPr>
      </p:pic>
      <p:pic>
        <p:nvPicPr>
          <p:cNvPr id="50" name="Picture 5" descr=""/>
          <p:cNvPicPr/>
          <p:nvPr/>
        </p:nvPicPr>
        <p:blipFill>
          <a:blip r:embed="rId2"/>
          <a:stretch/>
        </p:blipFill>
        <p:spPr>
          <a:xfrm>
            <a:off x="395280" y="5373720"/>
            <a:ext cx="2843280" cy="588960"/>
          </a:xfrm>
          <a:prstGeom prst="rect">
            <a:avLst/>
          </a:prstGeom>
          <a:ln>
            <a:noFill/>
          </a:ln>
        </p:spPr>
      </p:pic>
      <p:pic>
        <p:nvPicPr>
          <p:cNvPr id="51" name="Picture 6" descr=""/>
          <p:cNvPicPr/>
          <p:nvPr/>
        </p:nvPicPr>
        <p:blipFill>
          <a:blip r:embed="rId3"/>
          <a:stretch/>
        </p:blipFill>
        <p:spPr>
          <a:xfrm>
            <a:off x="3132000" y="260280"/>
            <a:ext cx="3173400" cy="3240000"/>
          </a:xfrm>
          <a:prstGeom prst="rect">
            <a:avLst/>
          </a:prstGeom>
          <a:ln>
            <a:noFill/>
          </a:ln>
        </p:spPr>
      </p:pic>
      <p:pic>
        <p:nvPicPr>
          <p:cNvPr id="52" name="Picture 7" descr=""/>
          <p:cNvPicPr/>
          <p:nvPr/>
        </p:nvPicPr>
        <p:blipFill>
          <a:blip r:embed="rId4"/>
          <a:stretch/>
        </p:blipFill>
        <p:spPr>
          <a:xfrm>
            <a:off x="3276720" y="3573360"/>
            <a:ext cx="2952720" cy="439920"/>
          </a:xfrm>
          <a:prstGeom prst="rect">
            <a:avLst/>
          </a:prstGeom>
          <a:ln>
            <a:noFill/>
          </a:ln>
        </p:spPr>
      </p:pic>
      <p:pic>
        <p:nvPicPr>
          <p:cNvPr id="53" name="Picture 8" descr=""/>
          <p:cNvPicPr/>
          <p:nvPr/>
        </p:nvPicPr>
        <p:blipFill>
          <a:blip r:embed="rId5"/>
          <a:stretch/>
        </p:blipFill>
        <p:spPr>
          <a:xfrm>
            <a:off x="6012000" y="3357720"/>
            <a:ext cx="2687400" cy="2808000"/>
          </a:xfrm>
          <a:prstGeom prst="rect">
            <a:avLst/>
          </a:prstGeom>
          <a:ln>
            <a:noFill/>
          </a:ln>
        </p:spPr>
      </p:pic>
      <p:pic>
        <p:nvPicPr>
          <p:cNvPr id="54" name="Picture 9" descr=""/>
          <p:cNvPicPr/>
          <p:nvPr/>
        </p:nvPicPr>
        <p:blipFill>
          <a:blip r:embed="rId6"/>
          <a:stretch/>
        </p:blipFill>
        <p:spPr>
          <a:xfrm>
            <a:off x="6381720" y="6093000"/>
            <a:ext cx="2762280" cy="514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5" descr=""/>
          <p:cNvPicPr/>
          <p:nvPr/>
        </p:nvPicPr>
        <p:blipFill>
          <a:blip r:embed="rId1"/>
          <a:stretch/>
        </p:blipFill>
        <p:spPr>
          <a:xfrm>
            <a:off x="250920" y="4005360"/>
            <a:ext cx="2808360" cy="2543040"/>
          </a:xfrm>
          <a:prstGeom prst="rect">
            <a:avLst/>
          </a:prstGeom>
          <a:ln>
            <a:noFill/>
          </a:ln>
        </p:spPr>
      </p:pic>
      <p:pic>
        <p:nvPicPr>
          <p:cNvPr id="56" name="Picture 13" descr=""/>
          <p:cNvPicPr/>
          <p:nvPr/>
        </p:nvPicPr>
        <p:blipFill>
          <a:blip r:embed="rId2"/>
          <a:stretch/>
        </p:blipFill>
        <p:spPr>
          <a:xfrm>
            <a:off x="179280" y="1341360"/>
            <a:ext cx="2571840" cy="2625840"/>
          </a:xfrm>
          <a:prstGeom prst="rect">
            <a:avLst/>
          </a:prstGeom>
          <a:ln>
            <a:noFill/>
          </a:ln>
        </p:spPr>
      </p:pic>
      <p:sp>
        <p:nvSpPr>
          <p:cNvPr id="57" name="TextShape 1"/>
          <p:cNvSpPr txBox="1"/>
          <p:nvPr/>
        </p:nvSpPr>
        <p:spPr>
          <a:xfrm>
            <a:off x="468360" y="1155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Учимся различать эмоции</a:t>
            </a:r>
            <a:br/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Picture 5" descr="99fd7e913244"/>
          <p:cNvPicPr/>
          <p:nvPr/>
        </p:nvPicPr>
        <p:blipFill>
          <a:blip r:embed="rId3"/>
          <a:stretch/>
        </p:blipFill>
        <p:spPr>
          <a:xfrm>
            <a:off x="1476360" y="1197000"/>
            <a:ext cx="6048360" cy="4041720"/>
          </a:xfrm>
          <a:prstGeom prst="rect">
            <a:avLst/>
          </a:prstGeom>
          <a:ln>
            <a:noFill/>
          </a:ln>
        </p:spPr>
      </p:pic>
      <p:sp>
        <p:nvSpPr>
          <p:cNvPr id="59" name="CustomShape 2"/>
          <p:cNvSpPr/>
          <p:nvPr/>
        </p:nvSpPr>
        <p:spPr>
          <a:xfrm>
            <a:off x="1512360" y="836640"/>
            <a:ext cx="585756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Определи изображенную на картинке эмоцию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3"/>
          <p:cNvSpPr/>
          <p:nvPr/>
        </p:nvSpPr>
        <p:spPr>
          <a:xfrm>
            <a:off x="3264480" y="5445000"/>
            <a:ext cx="310392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Правильно! Молодец!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Picture 12" descr=""/>
          <p:cNvPicPr/>
          <p:nvPr/>
        </p:nvPicPr>
        <p:blipFill>
          <a:blip r:embed="rId4"/>
          <a:stretch/>
        </p:blipFill>
        <p:spPr>
          <a:xfrm>
            <a:off x="6372360" y="1484280"/>
            <a:ext cx="2487600" cy="2147760"/>
          </a:xfrm>
          <a:prstGeom prst="rect">
            <a:avLst/>
          </a:prstGeom>
          <a:ln>
            <a:noFill/>
          </a:ln>
        </p:spPr>
      </p:pic>
      <p:pic>
        <p:nvPicPr>
          <p:cNvPr id="62" name="Picture 14" descr=""/>
          <p:cNvPicPr/>
          <p:nvPr/>
        </p:nvPicPr>
        <p:blipFill>
          <a:blip r:embed="rId5"/>
          <a:stretch/>
        </p:blipFill>
        <p:spPr>
          <a:xfrm>
            <a:off x="6443640" y="3860640"/>
            <a:ext cx="2354400" cy="244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restart="whenNotActive" nodeType="interactiveSeq" fill="hold">
                <p:childTnLst>
                  <p:par>
                    <p:cTn id="67" fill="hold">
                      <p:stCondLst/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70" restart="whenNotActive" nodeType="interactiveSeq" fill="hold">
                <p:childTnLst>
                  <p:par>
                    <p:cTn id="71" fill="hold">
                      <p:stCondLst/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77" restart="whenNotActive" nodeType="interactiveSeq" fill="hold">
                <p:childTnLst>
                  <p:par>
                    <p:cTn id="78" fill="hold">
                      <p:stCondLst/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84" restart="whenNotActive" nodeType="interactiveSeq" fill="hold">
                <p:childTnLst>
                  <p:par>
                    <p:cTn id="85" fill="hold">
                      <p:stCondLst/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91" restart="whenNotActive" nodeType="interactiveSeq" fill="hold">
                <p:childTnLst>
                  <p:par>
                    <p:cTn id="92" fill="hold">
                      <p:stCondLst/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afterEffect" fill="hold" presetClass="entr" presetID="4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1000"/>
                                        <p:tgtEl>
                                          <p:spTgt spid="60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60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60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9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17" descr=""/>
          <p:cNvPicPr/>
          <p:nvPr/>
        </p:nvPicPr>
        <p:blipFill>
          <a:blip r:embed="rId1"/>
          <a:stretch/>
        </p:blipFill>
        <p:spPr>
          <a:xfrm>
            <a:off x="6732720" y="4581360"/>
            <a:ext cx="2235240" cy="202428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1150200" y="554040"/>
            <a:ext cx="77457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Определи изображенную на картинке эмоцию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" name="Picture 11" descr="373_35_0"/>
          <p:cNvPicPr/>
          <p:nvPr/>
        </p:nvPicPr>
        <p:blipFill>
          <a:blip r:embed="rId2"/>
          <a:stretch/>
        </p:blipFill>
        <p:spPr>
          <a:xfrm>
            <a:off x="2556000" y="1773360"/>
            <a:ext cx="4103640" cy="3282840"/>
          </a:xfrm>
          <a:prstGeom prst="rect">
            <a:avLst/>
          </a:prstGeom>
          <a:ln>
            <a:noFill/>
          </a:ln>
        </p:spPr>
      </p:pic>
      <p:sp>
        <p:nvSpPr>
          <p:cNvPr id="66" name="CustomShape 2"/>
          <p:cNvSpPr/>
          <p:nvPr/>
        </p:nvSpPr>
        <p:spPr>
          <a:xfrm>
            <a:off x="3944880" y="5661000"/>
            <a:ext cx="12351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Верно!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2716560" y="144360"/>
            <a:ext cx="5220720" cy="52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Учимся различать эмоции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Picture 14" descr=""/>
          <p:cNvPicPr/>
          <p:nvPr/>
        </p:nvPicPr>
        <p:blipFill>
          <a:blip r:embed="rId3"/>
          <a:stretch/>
        </p:blipFill>
        <p:spPr>
          <a:xfrm>
            <a:off x="6804000" y="1268280"/>
            <a:ext cx="2158920" cy="1863720"/>
          </a:xfrm>
          <a:prstGeom prst="rect">
            <a:avLst/>
          </a:prstGeom>
          <a:ln>
            <a:noFill/>
          </a:ln>
        </p:spPr>
      </p:pic>
      <p:pic>
        <p:nvPicPr>
          <p:cNvPr id="69" name="Picture 15" descr=""/>
          <p:cNvPicPr/>
          <p:nvPr/>
        </p:nvPicPr>
        <p:blipFill>
          <a:blip r:embed="rId4"/>
          <a:stretch/>
        </p:blipFill>
        <p:spPr>
          <a:xfrm>
            <a:off x="250920" y="1413000"/>
            <a:ext cx="2149560" cy="2193840"/>
          </a:xfrm>
          <a:prstGeom prst="rect">
            <a:avLst/>
          </a:prstGeom>
          <a:ln>
            <a:noFill/>
          </a:ln>
        </p:spPr>
      </p:pic>
      <p:pic>
        <p:nvPicPr>
          <p:cNvPr id="70" name="Picture 16" descr=""/>
          <p:cNvPicPr/>
          <p:nvPr/>
        </p:nvPicPr>
        <p:blipFill>
          <a:blip r:embed="rId5"/>
          <a:stretch/>
        </p:blipFill>
        <p:spPr>
          <a:xfrm>
            <a:off x="250920" y="4508640"/>
            <a:ext cx="2016000" cy="201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0" dur="indefinite" restart="never" nodeType="tmRoot">
          <p:childTnLst>
            <p:seq>
              <p:cTn id="101" restart="whenNotActive" nodeType="interactiveSeq" fill="hold">
                <p:childTnLst>
                  <p:par>
                    <p:cTn id="102" fill="hold">
                      <p:stCondLst/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08" restart="whenNotActive" nodeType="interactiveSeq" fill="hold">
                <p:childTnLst>
                  <p:par>
                    <p:cTn id="109" fill="hold">
                      <p:stCondLst/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15" restart="whenNotActive" nodeType="interactiveSeq" fill="hold">
                <p:childTnLst>
                  <p:par>
                    <p:cTn id="116" fill="hold">
                      <p:stCondLst/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22" restart="whenNotActive" nodeType="interactiveSeq" fill="hold">
                <p:childTnLst>
                  <p:par>
                    <p:cTn id="123" fill="hold">
                      <p:stCondLst/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26" restart="whenNotActive" nodeType="interactiveSeq" fill="hold">
                <p:childTnLst>
                  <p:par>
                    <p:cTn id="127" fill="hold">
                      <p:stCondLst/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5" descr="010f4ca608f0"/>
          <p:cNvPicPr/>
          <p:nvPr/>
        </p:nvPicPr>
        <p:blipFill>
          <a:blip r:embed="rId1"/>
          <a:stretch/>
        </p:blipFill>
        <p:spPr>
          <a:xfrm>
            <a:off x="2627280" y="907920"/>
            <a:ext cx="4159440" cy="5256360"/>
          </a:xfrm>
          <a:prstGeom prst="rect">
            <a:avLst/>
          </a:prstGeom>
          <a:ln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1519920" y="266760"/>
            <a:ext cx="77457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Определи изображенную на картинке эмоцию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Picture 11" descr=""/>
          <p:cNvPicPr/>
          <p:nvPr/>
        </p:nvPicPr>
        <p:blipFill>
          <a:blip r:embed="rId2"/>
          <a:stretch/>
        </p:blipFill>
        <p:spPr>
          <a:xfrm>
            <a:off x="324000" y="4510080"/>
            <a:ext cx="2016000" cy="2011320"/>
          </a:xfrm>
          <a:prstGeom prst="rect">
            <a:avLst/>
          </a:prstGeom>
          <a:ln>
            <a:noFill/>
          </a:ln>
        </p:spPr>
      </p:pic>
      <p:pic>
        <p:nvPicPr>
          <p:cNvPr id="74" name="Picture 12" descr=""/>
          <p:cNvPicPr/>
          <p:nvPr/>
        </p:nvPicPr>
        <p:blipFill>
          <a:blip r:embed="rId3"/>
          <a:stretch/>
        </p:blipFill>
        <p:spPr>
          <a:xfrm>
            <a:off x="6948360" y="836640"/>
            <a:ext cx="2087640" cy="1801800"/>
          </a:xfrm>
          <a:prstGeom prst="rect">
            <a:avLst/>
          </a:prstGeom>
          <a:ln>
            <a:noFill/>
          </a:ln>
        </p:spPr>
      </p:pic>
      <p:pic>
        <p:nvPicPr>
          <p:cNvPr id="75" name="Picture 13" descr=""/>
          <p:cNvPicPr/>
          <p:nvPr/>
        </p:nvPicPr>
        <p:blipFill>
          <a:blip r:embed="rId4"/>
          <a:stretch/>
        </p:blipFill>
        <p:spPr>
          <a:xfrm>
            <a:off x="6948360" y="4365720"/>
            <a:ext cx="1928880" cy="2016000"/>
          </a:xfrm>
          <a:prstGeom prst="rect">
            <a:avLst/>
          </a:prstGeom>
          <a:ln>
            <a:noFill/>
          </a:ln>
        </p:spPr>
      </p:pic>
      <p:pic>
        <p:nvPicPr>
          <p:cNvPr id="76" name="Picture 14" descr=""/>
          <p:cNvPicPr/>
          <p:nvPr/>
        </p:nvPicPr>
        <p:blipFill>
          <a:blip r:embed="rId5"/>
          <a:stretch/>
        </p:blipFill>
        <p:spPr>
          <a:xfrm>
            <a:off x="179280" y="687240"/>
            <a:ext cx="2232000" cy="2021040"/>
          </a:xfrm>
          <a:prstGeom prst="rect">
            <a:avLst/>
          </a:prstGeom>
          <a:ln>
            <a:noFill/>
          </a:ln>
        </p:spPr>
      </p:pic>
      <p:sp>
        <p:nvSpPr>
          <p:cNvPr id="77" name="CustomShape 2"/>
          <p:cNvSpPr/>
          <p:nvPr/>
        </p:nvSpPr>
        <p:spPr>
          <a:xfrm>
            <a:off x="3998520" y="6237360"/>
            <a:ext cx="15325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1" lang="ru-RU" sz="1800" spc="-1" strike="noStrike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Правильно!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8" dur="indefinite" restart="never" nodeType="tmRoot">
          <p:childTnLst>
            <p:seq>
              <p:cTn id="139" restart="whenNotActive" nodeType="interactiveSeq" fill="hold">
                <p:childTnLst>
                  <p:par>
                    <p:cTn id="140" fill="hold">
                      <p:stCondLst/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43" restart="whenNotActive" nodeType="interactiveSeq" fill="hold">
                <p:childTnLst>
                  <p:par>
                    <p:cTn id="144" fill="hold">
                      <p:stCondLst/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49" restart="whenNotActive" nodeType="interactiveSeq" fill="hold">
                <p:childTnLst>
                  <p:par>
                    <p:cTn id="150" fill="hold">
                      <p:stCondLst/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1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55" restart="whenNotActive" nodeType="interactiveSeq" fill="hold">
                <p:childTnLst>
                  <p:par>
                    <p:cTn id="156" fill="hold">
                      <p:stCondLst/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61" restart="whenNotActive" nodeType="interactiveSeq" fill="hold">
                <p:childTnLst>
                  <p:par>
                    <p:cTn id="162" fill="hold">
                      <p:stCondLst/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5" descr="117914998_Marsel_Marler__Marcel_Marlier_10"/>
          <p:cNvPicPr/>
          <p:nvPr/>
        </p:nvPicPr>
        <p:blipFill>
          <a:blip r:embed="rId1"/>
          <a:stretch/>
        </p:blipFill>
        <p:spPr>
          <a:xfrm>
            <a:off x="2195640" y="1484280"/>
            <a:ext cx="4968720" cy="457200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855360" y="189000"/>
            <a:ext cx="769860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Определи изображенную на картинке эмоции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Picture 11" descr=""/>
          <p:cNvPicPr/>
          <p:nvPr/>
        </p:nvPicPr>
        <p:blipFill>
          <a:blip r:embed="rId2"/>
          <a:stretch/>
        </p:blipFill>
        <p:spPr>
          <a:xfrm>
            <a:off x="6877080" y="620640"/>
            <a:ext cx="1942920" cy="1677960"/>
          </a:xfrm>
          <a:prstGeom prst="rect">
            <a:avLst/>
          </a:prstGeom>
          <a:ln>
            <a:noFill/>
          </a:ln>
        </p:spPr>
      </p:pic>
      <p:pic>
        <p:nvPicPr>
          <p:cNvPr id="81" name="Picture 12" descr=""/>
          <p:cNvPicPr/>
          <p:nvPr/>
        </p:nvPicPr>
        <p:blipFill>
          <a:blip r:embed="rId3"/>
          <a:stretch/>
        </p:blipFill>
        <p:spPr>
          <a:xfrm>
            <a:off x="250920" y="620640"/>
            <a:ext cx="1868400" cy="1943280"/>
          </a:xfrm>
          <a:prstGeom prst="rect">
            <a:avLst/>
          </a:prstGeom>
          <a:ln>
            <a:noFill/>
          </a:ln>
        </p:spPr>
      </p:pic>
      <p:pic>
        <p:nvPicPr>
          <p:cNvPr id="82" name="Picture 13" descr=""/>
          <p:cNvPicPr/>
          <p:nvPr/>
        </p:nvPicPr>
        <p:blipFill>
          <a:blip r:embed="rId4"/>
          <a:stretch/>
        </p:blipFill>
        <p:spPr>
          <a:xfrm>
            <a:off x="179280" y="5013360"/>
            <a:ext cx="1800360" cy="1631880"/>
          </a:xfrm>
          <a:prstGeom prst="rect">
            <a:avLst/>
          </a:prstGeom>
          <a:ln>
            <a:noFill/>
          </a:ln>
        </p:spPr>
      </p:pic>
      <p:pic>
        <p:nvPicPr>
          <p:cNvPr id="83" name="Picture 14" descr=""/>
          <p:cNvPicPr/>
          <p:nvPr/>
        </p:nvPicPr>
        <p:blipFill>
          <a:blip r:embed="rId5"/>
          <a:stretch/>
        </p:blipFill>
        <p:spPr>
          <a:xfrm>
            <a:off x="7236000" y="4941720"/>
            <a:ext cx="1726920" cy="172404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3958200" y="6242040"/>
            <a:ext cx="133740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Молодец!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3" dur="indefinite" restart="never" nodeType="tmRoot">
          <p:childTnLst>
            <p:seq>
              <p:cTn id="174" restart="whenNotActive" nodeType="interactiveSeq" fill="hold">
                <p:childTnLst>
                  <p:par>
                    <p:cTn id="175" fill="hold">
                      <p:stCondLst/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78" restart="whenNotActive" nodeType="interactiveSeq" fill="hold">
                <p:childTnLst>
                  <p:par>
                    <p:cTn id="179" fill="hold">
                      <p:stCondLst/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82" restart="whenNotActive" nodeType="interactiveSeq" fill="hold">
                <p:childTnLst>
                  <p:par>
                    <p:cTn id="183" fill="hold">
                      <p:stCondLst/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88" restart="whenNotActive" nodeType="interactiveSeq" fill="hold">
                <p:childTnLst>
                  <p:par>
                    <p:cTn id="189" fill="hold">
                      <p:stCondLst/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92" restart="whenNotActive" nodeType="interactiveSeq" fill="hold">
                <p:childTnLst>
                  <p:par>
                    <p:cTn id="193" fill="hold">
                      <p:stCondLst/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0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5" descr="266949"/>
          <p:cNvPicPr/>
          <p:nvPr/>
        </p:nvPicPr>
        <p:blipFill>
          <a:blip r:embed="rId1"/>
          <a:stretch/>
        </p:blipFill>
        <p:spPr>
          <a:xfrm>
            <a:off x="2340000" y="1557360"/>
            <a:ext cx="4681440" cy="3557520"/>
          </a:xfrm>
          <a:prstGeom prst="rect">
            <a:avLst/>
          </a:prstGeom>
          <a:ln>
            <a:noFill/>
          </a:ln>
        </p:spPr>
      </p:pic>
      <p:pic>
        <p:nvPicPr>
          <p:cNvPr id="86" name="Picture 8" descr=""/>
          <p:cNvPicPr/>
          <p:nvPr/>
        </p:nvPicPr>
        <p:blipFill>
          <a:blip r:embed="rId2"/>
          <a:stretch/>
        </p:blipFill>
        <p:spPr>
          <a:xfrm>
            <a:off x="6656400" y="333360"/>
            <a:ext cx="2487600" cy="2147760"/>
          </a:xfrm>
          <a:prstGeom prst="rect">
            <a:avLst/>
          </a:prstGeom>
          <a:ln>
            <a:noFill/>
          </a:ln>
        </p:spPr>
      </p:pic>
      <p:pic>
        <p:nvPicPr>
          <p:cNvPr id="87" name="Picture 10" descr=""/>
          <p:cNvPicPr/>
          <p:nvPr/>
        </p:nvPicPr>
        <p:blipFill>
          <a:blip r:embed="rId3"/>
          <a:stretch/>
        </p:blipFill>
        <p:spPr>
          <a:xfrm>
            <a:off x="6659640" y="4365720"/>
            <a:ext cx="2376360" cy="2371680"/>
          </a:xfrm>
          <a:prstGeom prst="rect">
            <a:avLst/>
          </a:prstGeom>
          <a:ln>
            <a:noFill/>
          </a:ln>
        </p:spPr>
      </p:pic>
      <p:pic>
        <p:nvPicPr>
          <p:cNvPr id="88" name="Picture 7" descr=""/>
          <p:cNvPicPr/>
          <p:nvPr/>
        </p:nvPicPr>
        <p:blipFill>
          <a:blip r:embed="rId4"/>
          <a:stretch/>
        </p:blipFill>
        <p:spPr>
          <a:xfrm>
            <a:off x="108000" y="476280"/>
            <a:ext cx="2627280" cy="237960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615320" y="169920"/>
            <a:ext cx="645804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Определи изображенную на картинке эмоции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Picture 9" descr=""/>
          <p:cNvPicPr/>
          <p:nvPr/>
        </p:nvPicPr>
        <p:blipFill>
          <a:blip r:embed="rId5"/>
          <a:stretch/>
        </p:blipFill>
        <p:spPr>
          <a:xfrm>
            <a:off x="0" y="4410000"/>
            <a:ext cx="2354400" cy="244800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3997080" y="5661000"/>
            <a:ext cx="96696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/>
            <a:r>
              <a:rPr b="1" lang="ru-RU" sz="1800" spc="-1" strike="noStrike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Верно!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04" dur="indefinite" restart="never" nodeType="tmRoot">
          <p:childTnLst>
            <p:seq>
              <p:cTn id="205" restart="whenNotActive" nodeType="interactiveSeq" fill="hold">
                <p:childTnLst>
                  <p:par>
                    <p:cTn id="206" fill="hold">
                      <p:stCondLst/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0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11" restart="whenNotActive" nodeType="interactiveSeq" fill="hold">
                <p:childTnLst>
                  <p:par>
                    <p:cTn id="212" fill="hold">
                      <p:stCondLst/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21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17" restart="whenNotActive" nodeType="interactiveSeq" fill="hold">
                <p:childTnLst>
                  <p:par>
                    <p:cTn id="218" fill="hold">
                      <p:stCondLst/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21" restart="whenNotActive" nodeType="interactiveSeq" fill="hold">
                <p:childTnLst>
                  <p:par>
                    <p:cTn id="222" fill="hold">
                      <p:stCondLst/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25" restart="whenNotActive" nodeType="interactiveSeq" fill="hold">
                <p:childTnLst>
                  <p:par>
                    <p:cTn id="226" fill="hold">
                      <p:stCondLst/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/>
                                        </p:tav>
                                        <p:tav fmla="y-sin(pi*$)/3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/>
                                        </p:tav>
                                        <p:tav fmla="y-sin(pi*$)/9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/>
                                        </p:tav>
                                        <p:tav fmla="y-sin(pi*$)/27"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/>
                                        </p:tav>
                                        <p:tav fmla="y-sin(pi*$)/81"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3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4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" name="Picture 12" descr="444081"/>
          <p:cNvPicPr/>
          <p:nvPr/>
        </p:nvPicPr>
        <p:blipFill>
          <a:blip r:embed="rId1"/>
          <a:srcRect l="2827" t="0" r="18917" b="0"/>
          <a:stretch/>
        </p:blipFill>
        <p:spPr>
          <a:xfrm>
            <a:off x="1332000" y="1197000"/>
            <a:ext cx="6769080" cy="4505400"/>
          </a:xfrm>
          <a:prstGeom prst="rect">
            <a:avLst/>
          </a:prstGeom>
          <a:ln>
            <a:noFill/>
          </a:ln>
        </p:spPr>
      </p:pic>
      <p:pic>
        <p:nvPicPr>
          <p:cNvPr id="97" name="Picture 9" descr=""/>
          <p:cNvPicPr/>
          <p:nvPr/>
        </p:nvPicPr>
        <p:blipFill>
          <a:blip r:embed="rId2"/>
          <a:stretch/>
        </p:blipFill>
        <p:spPr>
          <a:xfrm>
            <a:off x="109440" y="407880"/>
            <a:ext cx="1871640" cy="1871640"/>
          </a:xfrm>
          <a:prstGeom prst="rect">
            <a:avLst/>
          </a:prstGeom>
          <a:ln>
            <a:noFill/>
          </a:ln>
        </p:spPr>
      </p:pic>
      <p:pic>
        <p:nvPicPr>
          <p:cNvPr id="98" name="Picture 7" descr=""/>
          <p:cNvPicPr/>
          <p:nvPr/>
        </p:nvPicPr>
        <p:blipFill>
          <a:blip r:embed="rId3"/>
          <a:stretch/>
        </p:blipFill>
        <p:spPr>
          <a:xfrm>
            <a:off x="6480" y="4876920"/>
            <a:ext cx="1792080" cy="1792080"/>
          </a:xfrm>
          <a:prstGeom prst="rect">
            <a:avLst/>
          </a:prstGeom>
          <a:ln>
            <a:noFill/>
          </a:ln>
        </p:spPr>
      </p:pic>
      <p:pic>
        <p:nvPicPr>
          <p:cNvPr id="99" name="Picture 8" descr=""/>
          <p:cNvPicPr/>
          <p:nvPr/>
        </p:nvPicPr>
        <p:blipFill>
          <a:blip r:embed="rId4"/>
          <a:stretch/>
        </p:blipFill>
        <p:spPr>
          <a:xfrm>
            <a:off x="3786120" y="5059440"/>
            <a:ext cx="1792440" cy="1792080"/>
          </a:xfrm>
          <a:prstGeom prst="rect">
            <a:avLst/>
          </a:prstGeom>
          <a:ln>
            <a:noFill/>
          </a:ln>
        </p:spPr>
      </p:pic>
      <p:pic>
        <p:nvPicPr>
          <p:cNvPr id="100" name="Picture 9" descr=""/>
          <p:cNvPicPr/>
          <p:nvPr/>
        </p:nvPicPr>
        <p:blipFill>
          <a:blip r:embed="rId5"/>
          <a:stretch/>
        </p:blipFill>
        <p:spPr>
          <a:xfrm>
            <a:off x="7351560" y="5059440"/>
            <a:ext cx="1785960" cy="1792080"/>
          </a:xfrm>
          <a:prstGeom prst="rect">
            <a:avLst/>
          </a:prstGeom>
          <a:ln>
            <a:noFill/>
          </a:ln>
        </p:spPr>
      </p:pic>
      <p:pic>
        <p:nvPicPr>
          <p:cNvPr id="101" name="Picture 8" descr=""/>
          <p:cNvPicPr/>
          <p:nvPr/>
        </p:nvPicPr>
        <p:blipFill>
          <a:blip r:embed="rId6"/>
          <a:stretch/>
        </p:blipFill>
        <p:spPr>
          <a:xfrm>
            <a:off x="7102440" y="262080"/>
            <a:ext cx="1870200" cy="1877760"/>
          </a:xfrm>
          <a:prstGeom prst="rect">
            <a:avLst/>
          </a:prstGeom>
          <a:ln>
            <a:noFill/>
          </a:ln>
        </p:spPr>
      </p:pic>
      <p:sp>
        <p:nvSpPr>
          <p:cNvPr id="102" name="CustomShape 5"/>
          <p:cNvSpPr/>
          <p:nvPr/>
        </p:nvSpPr>
        <p:spPr>
          <a:xfrm>
            <a:off x="3501360" y="189000"/>
            <a:ext cx="3112920" cy="52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Угадай эмоцию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7" dur="indefinite" restart="never" nodeType="tmRoot">
          <p:childTnLst>
            <p:seq>
              <p:cTn id="238" dur="indefinite" nodeType="mainSeq"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3" dur="1000"/>
                                        <p:tgtEl>
                                          <p:spTgt spid="102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4" dur="1000" fill="hold"/>
                                        <p:tgtEl>
                                          <p:spTgt spid="102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5" dur="1000" fill="hold"/>
                                        <p:tgtEl>
                                          <p:spTgt spid="102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id="24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86" restart="whenNotActive" nodeType="interactiveSeq" fill="hold">
                <p:childTnLst>
                  <p:par>
                    <p:cTn id="287" fill="hold">
                      <p:stCondLst/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path" presetID="0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90" restart="whenNotActive" nodeType="interactiveSeq" fill="hold">
                <p:childTnLst>
                  <p:par>
                    <p:cTn id="291" fill="hold">
                      <p:stCondLst/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97" restart="whenNotActive" nodeType="interactiveSeq" fill="hold">
                <p:childTnLst>
                  <p:par>
                    <p:cTn id="298" fill="hold">
                      <p:stCondLst/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304" restart="whenNotActive" nodeType="interactiveSeq" fill="hold">
                <p:childTnLst>
                  <p:par>
                    <p:cTn id="305" fill="hold">
                      <p:stCondLst/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Application>LibreOffice/5.2.7.2$Linux_X86_64 LibreOffice_project/20m0$Build-2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2016-02-19T22:09:26Z</dcterms:created>
  <dc:creator>Мамышев</dc:creator>
  <dc:description/>
  <dc:language>ru-RU</dc:language>
  <cp:lastModifiedBy>макс</cp:lastModifiedBy>
  <dcterms:modified xsi:type="dcterms:W3CDTF">2020-12-17T15:45:31Z</dcterms:modified>
  <cp:revision>19</cp:revision>
  <dc:subject/>
  <dc:title>Слайд 1</dc:title>
</cp:coreProperties>
</file>