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9" r:id="rId5"/>
    <p:sldId id="260" r:id="rId6"/>
    <p:sldId id="261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0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7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8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8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7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8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9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2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3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0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0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8491-588F-4AE0-B6B6-E84FE292ECD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7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slide" Target="slide6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7024024" y="627652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10604" y="169750"/>
            <a:ext cx="5225143" cy="5225142"/>
          </a:xfrm>
          <a:prstGeom prst="wedgeRoundRectCallout">
            <a:avLst>
              <a:gd name="adj1" fmla="val 84167"/>
              <a:gd name="adj2" fmla="val -17409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Привет! Меня зовут Ира. Помоги мне найти пропавшие игрушки. Но сначала внимательно посмотри какие игрушки есть в моей комнате и запомни их. Если ты нажмёшь правильно, то игрушка вернётся на своё место. Чтобы перейти к следующему заданию необходимо нажать на стрелку в верхнем правом углу. Удачи тебе!!!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705394" y="5590903"/>
            <a:ext cx="4767943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НАЧАТЬ ИГРУ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2908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12192000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0079" y="5569527"/>
            <a:ext cx="6060374" cy="81583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«Пропавшие игрушки»</a:t>
            </a:r>
            <a:endParaRPr lang="ru-RU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12192000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62" y="4561347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81" y="4364971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088" y="5228078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65" y="2482819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85" y="5562826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0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9405257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38" y="4416183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48" y="4283957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89" y="5335783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56" y="2446726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51" y="5675857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3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458079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18" y="825789"/>
            <a:ext cx="731999" cy="9759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793820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48" y="967097"/>
            <a:ext cx="771655" cy="77165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469836" y="207147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93820" y="2066093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58" y="2383629"/>
            <a:ext cx="940808" cy="471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5" y="2149111"/>
            <a:ext cx="957913" cy="9606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469836" y="349361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84" y="3696037"/>
            <a:ext cx="998355" cy="85081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793820" y="3549199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455788" y="491906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802716" y="4907137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20" y="4992267"/>
            <a:ext cx="787302" cy="985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55" y="5105268"/>
            <a:ext cx="1010518" cy="783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14" y="3704954"/>
            <a:ext cx="912204" cy="832980"/>
          </a:xfrm>
          <a:prstGeom prst="rect">
            <a:avLst/>
          </a:prstGeom>
        </p:spPr>
      </p:pic>
      <p:sp>
        <p:nvSpPr>
          <p:cNvPr id="27" name="Стрелка вправо 26">
            <a:hlinkClick r:id="rId19" action="ppaction://hlinksldjump"/>
          </p:cNvPr>
          <p:cNvSpPr/>
          <p:nvPr/>
        </p:nvSpPr>
        <p:spPr>
          <a:xfrm>
            <a:off x="10970065" y="805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9405257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38" y="4416183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48" y="4283957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89" y="5335783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56" y="2446726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51" y="5675857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3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458079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18" y="825789"/>
            <a:ext cx="731999" cy="9759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793820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48" y="967097"/>
            <a:ext cx="771655" cy="77165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469836" y="207147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93820" y="2066093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58" y="2383629"/>
            <a:ext cx="940808" cy="471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5" y="2149111"/>
            <a:ext cx="957913" cy="9606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469836" y="349361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84" y="3696037"/>
            <a:ext cx="998355" cy="85081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793820" y="3549199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455788" y="491906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802716" y="4907137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20" y="4992267"/>
            <a:ext cx="787302" cy="985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55" y="5105268"/>
            <a:ext cx="1010518" cy="783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14" y="3704954"/>
            <a:ext cx="912204" cy="832980"/>
          </a:xfrm>
          <a:prstGeom prst="rect">
            <a:avLst/>
          </a:prstGeom>
        </p:spPr>
      </p:pic>
      <p:sp>
        <p:nvSpPr>
          <p:cNvPr id="27" name="Стрелка вправо 26">
            <a:hlinkClick r:id="rId19" action="ppaction://hlinksldjump"/>
          </p:cNvPr>
          <p:cNvSpPr/>
          <p:nvPr/>
        </p:nvSpPr>
        <p:spPr>
          <a:xfrm>
            <a:off x="11027005" y="977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9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line-teacher.ru/image/english/bed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9"/>
            <a:ext cx="9405257" cy="68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" y="4834086"/>
            <a:ext cx="866420" cy="866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38" y="4416183"/>
            <a:ext cx="1268177" cy="1080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48" y="4283957"/>
            <a:ext cx="2067832" cy="1888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89" y="5335783"/>
            <a:ext cx="1741639" cy="135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56" y="2446726"/>
            <a:ext cx="968668" cy="129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51" y="5675857"/>
            <a:ext cx="1099939" cy="1103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34" y="2482819"/>
            <a:ext cx="594702" cy="744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81" y="4611331"/>
            <a:ext cx="1139238" cy="5916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458079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18" y="825789"/>
            <a:ext cx="731999" cy="9759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793820" y="749460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48" y="967097"/>
            <a:ext cx="771655" cy="77165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469836" y="207147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93820" y="2066093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58" y="2383629"/>
            <a:ext cx="940808" cy="471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5" y="2149111"/>
            <a:ext cx="957913" cy="9606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469836" y="349361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84" y="3696037"/>
            <a:ext cx="998355" cy="85081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793820" y="3549199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455788" y="4919061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802716" y="4907137"/>
            <a:ext cx="1154653" cy="1155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20" y="4992267"/>
            <a:ext cx="787302" cy="985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55" y="5105268"/>
            <a:ext cx="1010518" cy="783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14" y="3704954"/>
            <a:ext cx="912204" cy="832980"/>
          </a:xfrm>
          <a:prstGeom prst="rect">
            <a:avLst/>
          </a:prstGeom>
        </p:spPr>
      </p:pic>
      <p:sp>
        <p:nvSpPr>
          <p:cNvPr id="27" name="Стрелка вправо 26">
            <a:hlinkClick r:id="rId19" action="ppaction://hlinksldjump"/>
          </p:cNvPr>
          <p:cNvSpPr/>
          <p:nvPr/>
        </p:nvSpPr>
        <p:spPr>
          <a:xfrm>
            <a:off x="11033520" y="1075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0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7024024" y="627652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1776549" y="822960"/>
            <a:ext cx="4519748" cy="2676579"/>
          </a:xfrm>
          <a:prstGeom prst="wedgeRoundRectCallout">
            <a:avLst>
              <a:gd name="adj1" fmla="val 73676"/>
              <a:gd name="adj2" fmla="val 20040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Ты просто молодец! Справился со всеми заданиями! Пока.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14" name="Прямоугольник 13">
            <a:hlinkClick r:id="" action="ppaction://hlinkshowjump?jump=endshow"/>
          </p:cNvPr>
          <p:cNvSpPr/>
          <p:nvPr/>
        </p:nvSpPr>
        <p:spPr>
          <a:xfrm>
            <a:off x="1776549" y="5303519"/>
            <a:ext cx="4284617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ЗАВЕРШИТЬ ИГРУ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367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72</Words>
  <Application>Microsoft Office PowerPoint</Application>
  <PresentationFormat>Произвольный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Интерактивная игра «Пропавшие игрушки»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«Прятки»</dc:title>
  <dc:creator>Пользователь Windows</dc:creator>
  <cp:lastModifiedBy>макс</cp:lastModifiedBy>
  <cp:revision>9</cp:revision>
  <dcterms:created xsi:type="dcterms:W3CDTF">2020-04-16T15:36:37Z</dcterms:created>
  <dcterms:modified xsi:type="dcterms:W3CDTF">2020-05-19T05:18:54Z</dcterms:modified>
</cp:coreProperties>
</file>